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charts/chart4.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707" r:id="rId2"/>
    <p:sldMasterId id="2147483719" r:id="rId3"/>
  </p:sldMasterIdLst>
  <p:notesMasterIdLst>
    <p:notesMasterId r:id="rId31"/>
  </p:notesMasterIdLst>
  <p:sldIdLst>
    <p:sldId id="425" r:id="rId4"/>
    <p:sldId id="644" r:id="rId5"/>
    <p:sldId id="651" r:id="rId6"/>
    <p:sldId id="652" r:id="rId7"/>
    <p:sldId id="661" r:id="rId8"/>
    <p:sldId id="660" r:id="rId9"/>
    <p:sldId id="657" r:id="rId10"/>
    <p:sldId id="656" r:id="rId11"/>
    <p:sldId id="665" r:id="rId12"/>
    <p:sldId id="653" r:id="rId13"/>
    <p:sldId id="654" r:id="rId14"/>
    <p:sldId id="679" r:id="rId15"/>
    <p:sldId id="616" r:id="rId16"/>
    <p:sldId id="662" r:id="rId17"/>
    <p:sldId id="663" r:id="rId18"/>
    <p:sldId id="664" r:id="rId19"/>
    <p:sldId id="666" r:id="rId20"/>
    <p:sldId id="667" r:id="rId21"/>
    <p:sldId id="668" r:id="rId22"/>
    <p:sldId id="669" r:id="rId23"/>
    <p:sldId id="670" r:id="rId24"/>
    <p:sldId id="671" r:id="rId25"/>
    <p:sldId id="672" r:id="rId26"/>
    <p:sldId id="678" r:id="rId27"/>
    <p:sldId id="673" r:id="rId28"/>
    <p:sldId id="675" r:id="rId29"/>
    <p:sldId id="674" r:id="rId30"/>
  </p:sldIdLst>
  <p:sldSz cx="10972800" cy="6858000"/>
  <p:notesSz cx="7010400" cy="9296400"/>
  <p:defaultTextStyle>
    <a:defPPr>
      <a:defRPr lang="en-US"/>
    </a:defPPr>
    <a:lvl1pPr marL="0" algn="l" defTabSz="914196" rtl="0" eaLnBrk="1" latinLnBrk="0" hangingPunct="1">
      <a:defRPr sz="1800" kern="1200">
        <a:solidFill>
          <a:schemeClr val="tx1"/>
        </a:solidFill>
        <a:latin typeface="+mn-lt"/>
        <a:ea typeface="+mn-ea"/>
        <a:cs typeface="+mn-cs"/>
      </a:defRPr>
    </a:lvl1pPr>
    <a:lvl2pPr marL="457098" algn="l" defTabSz="914196" rtl="0" eaLnBrk="1" latinLnBrk="0" hangingPunct="1">
      <a:defRPr sz="1800" kern="1200">
        <a:solidFill>
          <a:schemeClr val="tx1"/>
        </a:solidFill>
        <a:latin typeface="+mn-lt"/>
        <a:ea typeface="+mn-ea"/>
        <a:cs typeface="+mn-cs"/>
      </a:defRPr>
    </a:lvl2pPr>
    <a:lvl3pPr marL="914196" algn="l" defTabSz="914196" rtl="0" eaLnBrk="1" latinLnBrk="0" hangingPunct="1">
      <a:defRPr sz="1800" kern="1200">
        <a:solidFill>
          <a:schemeClr val="tx1"/>
        </a:solidFill>
        <a:latin typeface="+mn-lt"/>
        <a:ea typeface="+mn-ea"/>
        <a:cs typeface="+mn-cs"/>
      </a:defRPr>
    </a:lvl3pPr>
    <a:lvl4pPr marL="1371294" algn="l" defTabSz="914196" rtl="0" eaLnBrk="1" latinLnBrk="0" hangingPunct="1">
      <a:defRPr sz="1800" kern="1200">
        <a:solidFill>
          <a:schemeClr val="tx1"/>
        </a:solidFill>
        <a:latin typeface="+mn-lt"/>
        <a:ea typeface="+mn-ea"/>
        <a:cs typeface="+mn-cs"/>
      </a:defRPr>
    </a:lvl4pPr>
    <a:lvl5pPr marL="1828392" algn="l" defTabSz="914196" rtl="0" eaLnBrk="1" latinLnBrk="0" hangingPunct="1">
      <a:defRPr sz="1800" kern="1200">
        <a:solidFill>
          <a:schemeClr val="tx1"/>
        </a:solidFill>
        <a:latin typeface="+mn-lt"/>
        <a:ea typeface="+mn-ea"/>
        <a:cs typeface="+mn-cs"/>
      </a:defRPr>
    </a:lvl5pPr>
    <a:lvl6pPr marL="2285490" algn="l" defTabSz="914196" rtl="0" eaLnBrk="1" latinLnBrk="0" hangingPunct="1">
      <a:defRPr sz="1800" kern="1200">
        <a:solidFill>
          <a:schemeClr val="tx1"/>
        </a:solidFill>
        <a:latin typeface="+mn-lt"/>
        <a:ea typeface="+mn-ea"/>
        <a:cs typeface="+mn-cs"/>
      </a:defRPr>
    </a:lvl6pPr>
    <a:lvl7pPr marL="2742588" algn="l" defTabSz="914196" rtl="0" eaLnBrk="1" latinLnBrk="0" hangingPunct="1">
      <a:defRPr sz="1800" kern="1200">
        <a:solidFill>
          <a:schemeClr val="tx1"/>
        </a:solidFill>
        <a:latin typeface="+mn-lt"/>
        <a:ea typeface="+mn-ea"/>
        <a:cs typeface="+mn-cs"/>
      </a:defRPr>
    </a:lvl7pPr>
    <a:lvl8pPr marL="3199685" algn="l" defTabSz="914196" rtl="0" eaLnBrk="1" latinLnBrk="0" hangingPunct="1">
      <a:defRPr sz="1800" kern="1200">
        <a:solidFill>
          <a:schemeClr val="tx1"/>
        </a:solidFill>
        <a:latin typeface="+mn-lt"/>
        <a:ea typeface="+mn-ea"/>
        <a:cs typeface="+mn-cs"/>
      </a:defRPr>
    </a:lvl8pPr>
    <a:lvl9pPr marL="3656783" algn="l" defTabSz="91419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2889"/>
    <a:srgbClr val="1F3E7B"/>
    <a:srgbClr val="1142AF"/>
    <a:srgbClr val="B953A3"/>
    <a:srgbClr val="220F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985" autoAdjust="0"/>
    <p:restoredTop sz="89680" autoAdjust="0"/>
  </p:normalViewPr>
  <p:slideViewPr>
    <p:cSldViewPr>
      <p:cViewPr>
        <p:scale>
          <a:sx n="60" d="100"/>
          <a:sy n="60" d="100"/>
        </p:scale>
        <p:origin x="-894" y="-210"/>
      </p:cViewPr>
      <p:guideLst>
        <p:guide orient="horz" pos="2160"/>
        <p:guide pos="3456"/>
      </p:guideLst>
    </p:cSldViewPr>
  </p:slideViewPr>
  <p:outlineViewPr>
    <p:cViewPr>
      <p:scale>
        <a:sx n="33" d="100"/>
        <a:sy n="33" d="100"/>
      </p:scale>
      <p:origin x="0" y="8052"/>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60000932\Filr\My%20Files\General%20Presentations\DATA%20for%20General%20Presentation\Installed%20Capacity\All%20India%20Capacity%20with%20RE%20breakup%20(Bharat%20Hotwani's%20conflicted%20copy%202018-07-02).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oleObject" Target="file:///C:\Users\60001962\AppData\Local\Microsoft\Windows\INetCache\Content.Outlook\9NE52I3L\Book2%20(4).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60000932\Filr\My%20Files\General%20Presentations\DATA%20for%20General%20Presentation\Installed%20Capacity\All%20India%20Capacity%20with%20RE%20breakup%20(Bharat%20Hotwani's%20conflicted%20copy%202018-07-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ofPieChart>
        <c:ofPieType val="bar"/>
        <c:varyColors val="1"/>
        <c:ser>
          <c:idx val="0"/>
          <c:order val="0"/>
          <c:spPr>
            <a:solidFill>
              <a:srgbClr val="00B050"/>
            </a:solidFill>
          </c:spPr>
          <c:explosion val="9"/>
          <c:dPt>
            <c:idx val="0"/>
            <c:bubble3D val="0"/>
            <c:spPr>
              <a:solidFill>
                <a:srgbClr val="B5AC7D">
                  <a:alpha val="97647"/>
                </a:srgbClr>
              </a:solidFill>
              <a:ln w="25400">
                <a:noFill/>
              </a:ln>
              <a:effectLst>
                <a:outerShdw dist="35921" dir="2700000" algn="br">
                  <a:srgbClr val="000000"/>
                </a:outerShdw>
              </a:effectLst>
            </c:spPr>
          </c:dPt>
          <c:dPt>
            <c:idx val="1"/>
            <c:bubble3D val="0"/>
            <c:spPr>
              <a:solidFill>
                <a:schemeClr val="tx2">
                  <a:lumMod val="40000"/>
                  <a:lumOff val="60000"/>
                </a:schemeClr>
              </a:solidFill>
              <a:ln w="25400">
                <a:noFill/>
              </a:ln>
              <a:effectLst>
                <a:outerShdw dist="35921" dir="2700000" algn="br">
                  <a:srgbClr val="000000"/>
                </a:outerShdw>
              </a:effectLst>
            </c:spPr>
          </c:dPt>
          <c:dPt>
            <c:idx val="2"/>
            <c:bubble3D val="0"/>
            <c:spPr>
              <a:solidFill>
                <a:schemeClr val="accent2">
                  <a:lumMod val="75000"/>
                </a:schemeClr>
              </a:solidFill>
            </c:spPr>
          </c:dPt>
          <c:dPt>
            <c:idx val="3"/>
            <c:bubble3D val="0"/>
            <c:spPr>
              <a:solidFill>
                <a:srgbClr val="FFFF00"/>
              </a:solidFill>
              <a:ln w="25400">
                <a:noFill/>
              </a:ln>
              <a:effectLst>
                <a:outerShdw dist="35921" dir="2700000" algn="br">
                  <a:srgbClr val="000000"/>
                </a:outerShdw>
              </a:effectLst>
            </c:spPr>
          </c:dPt>
          <c:dPt>
            <c:idx val="4"/>
            <c:bubble3D val="0"/>
            <c:spPr>
              <a:solidFill>
                <a:srgbClr val="D54747"/>
              </a:solidFill>
            </c:spPr>
          </c:dPt>
          <c:dPt>
            <c:idx val="5"/>
            <c:bubble3D val="0"/>
            <c:spPr>
              <a:solidFill>
                <a:srgbClr val="00B050"/>
              </a:solidFill>
              <a:ln w="25400">
                <a:noFill/>
              </a:ln>
              <a:effectLst>
                <a:outerShdw dist="35921" dir="2700000" algn="br">
                  <a:srgbClr val="000000"/>
                </a:outerShdw>
              </a:effectLst>
            </c:spPr>
          </c:dPt>
          <c:dPt>
            <c:idx val="6"/>
            <c:bubble3D val="0"/>
            <c:spPr>
              <a:solidFill>
                <a:srgbClr val="0000FF"/>
              </a:solidFill>
              <a:ln w="25400">
                <a:noFill/>
              </a:ln>
              <a:effectLst>
                <a:outerShdw dist="35921" dir="2700000" algn="br">
                  <a:srgbClr val="000000"/>
                </a:outerShdw>
              </a:effectLst>
            </c:spPr>
          </c:dPt>
          <c:dPt>
            <c:idx val="7"/>
            <c:bubble3D val="0"/>
            <c:spPr>
              <a:solidFill>
                <a:schemeClr val="tx2">
                  <a:lumMod val="40000"/>
                  <a:lumOff val="60000"/>
                </a:schemeClr>
              </a:solidFill>
              <a:ln w="25400">
                <a:noFill/>
              </a:ln>
              <a:effectLst>
                <a:outerShdw dist="35921" dir="2700000" algn="br">
                  <a:srgbClr val="000000"/>
                </a:outerShdw>
              </a:effectLst>
            </c:spPr>
          </c:dPt>
          <c:dPt>
            <c:idx val="8"/>
            <c:bubble3D val="0"/>
            <c:spPr>
              <a:solidFill>
                <a:srgbClr val="FFFF00"/>
              </a:solidFill>
              <a:ln w="25400">
                <a:noFill/>
              </a:ln>
              <a:effectLst>
                <a:outerShdw dist="35921" dir="2700000" algn="br">
                  <a:srgbClr val="000000"/>
                </a:outerShdw>
              </a:effectLst>
            </c:spPr>
          </c:dPt>
          <c:dLbls>
            <c:dLbl>
              <c:idx val="5"/>
              <c:layout>
                <c:manualLayout>
                  <c:x val="-0.10922882514292742"/>
                  <c:y val="2.9245648147219104E-2"/>
                </c:manualLayout>
              </c:layout>
              <c:showLegendKey val="0"/>
              <c:showVal val="1"/>
              <c:showCatName val="1"/>
              <c:showSerName val="0"/>
              <c:showPercent val="1"/>
              <c:showBubbleSize val="0"/>
            </c:dLbl>
            <c:dLbl>
              <c:idx val="6"/>
              <c:layout>
                <c:manualLayout>
                  <c:x val="-0.10649810451435424"/>
                  <c:y val="4.177949735317015E-3"/>
                </c:manualLayout>
              </c:layout>
              <c:spPr/>
              <c:txPr>
                <a:bodyPr/>
                <a:lstStyle/>
                <a:p>
                  <a:pPr>
                    <a:defRPr sz="1400" b="1">
                      <a:solidFill>
                        <a:schemeClr val="bg1"/>
                      </a:solidFill>
                    </a:defRPr>
                  </a:pPr>
                  <a:endParaRPr lang="en-US"/>
                </a:p>
              </c:txPr>
              <c:showLegendKey val="0"/>
              <c:showVal val="1"/>
              <c:showCatName val="1"/>
              <c:showSerName val="0"/>
              <c:showPercent val="1"/>
              <c:showBubbleSize val="0"/>
            </c:dLbl>
            <c:dLbl>
              <c:idx val="7"/>
              <c:layout>
                <c:manualLayout>
                  <c:x val="-0.10922882514292742"/>
                  <c:y val="8.3558994706341063E-3"/>
                </c:manualLayout>
              </c:layout>
              <c:showLegendKey val="0"/>
              <c:showVal val="1"/>
              <c:showCatName val="1"/>
              <c:showSerName val="0"/>
              <c:showPercent val="1"/>
              <c:showBubbleSize val="0"/>
            </c:dLbl>
            <c:dLbl>
              <c:idx val="8"/>
              <c:layout>
                <c:manualLayout>
                  <c:x val="-0.13790139174294588"/>
                  <c:y val="4.177949735317015E-3"/>
                </c:manualLayout>
              </c:layout>
              <c:showLegendKey val="0"/>
              <c:showVal val="1"/>
              <c:showCatName val="1"/>
              <c:showSerName val="0"/>
              <c:showPercent val="1"/>
              <c:showBubbleSize val="0"/>
            </c:dLbl>
            <c:txPr>
              <a:bodyPr/>
              <a:lstStyle/>
              <a:p>
                <a:pPr>
                  <a:defRPr sz="1600" b="1">
                    <a:solidFill>
                      <a:sysClr val="windowText" lastClr="000000"/>
                    </a:solidFill>
                  </a:defRPr>
                </a:pPr>
                <a:endParaRPr lang="en-US"/>
              </a:p>
            </c:txPr>
            <c:showLegendKey val="0"/>
            <c:showVal val="1"/>
            <c:showCatName val="1"/>
            <c:showSerName val="0"/>
            <c:showPercent val="1"/>
            <c:showBubbleSize val="0"/>
            <c:showLeaderLines val="1"/>
            <c:leaderLines>
              <c:spPr>
                <a:ln w="25400">
                  <a:solidFill>
                    <a:srgbClr val="800000"/>
                  </a:solidFill>
                  <a:prstDash val="solid"/>
                </a:ln>
              </c:spPr>
            </c:leaderLines>
          </c:dLbls>
          <c:cat>
            <c:strRef>
              <c:f>'Data IC Present'!$D$8:$D$16</c:f>
              <c:strCache>
                <c:ptCount val="9"/>
                <c:pt idx="0">
                  <c:v>Coal</c:v>
                </c:pt>
                <c:pt idx="1">
                  <c:v>Hydro</c:v>
                </c:pt>
                <c:pt idx="2">
                  <c:v>Diesel</c:v>
                </c:pt>
                <c:pt idx="3">
                  <c:v>Nuclear</c:v>
                </c:pt>
                <c:pt idx="4">
                  <c:v>Gas</c:v>
                </c:pt>
                <c:pt idx="5">
                  <c:v>Wind</c:v>
                </c:pt>
                <c:pt idx="6">
                  <c:v>Small Hydro</c:v>
                </c:pt>
                <c:pt idx="7">
                  <c:v>Biomass</c:v>
                </c:pt>
                <c:pt idx="8">
                  <c:v>Solar</c:v>
                </c:pt>
              </c:strCache>
            </c:strRef>
          </c:cat>
          <c:val>
            <c:numRef>
              <c:f>'Data IC Present'!$E$8:$E$16</c:f>
              <c:numCache>
                <c:formatCode>0.00</c:formatCode>
                <c:ptCount val="9"/>
                <c:pt idx="0">
                  <c:v>196.0975</c:v>
                </c:pt>
                <c:pt idx="1">
                  <c:v>45.48742</c:v>
                </c:pt>
                <c:pt idx="2">
                  <c:v>0.83762899999999996</c:v>
                </c:pt>
                <c:pt idx="3">
                  <c:v>6.78</c:v>
                </c:pt>
                <c:pt idx="4">
                  <c:v>24.897459999999999</c:v>
                </c:pt>
                <c:pt idx="5">
                  <c:v>35.512889999999999</c:v>
                </c:pt>
                <c:pt idx="6">
                  <c:v>4.4931999999999999</c:v>
                </c:pt>
                <c:pt idx="7">
                  <c:v>9.5159099999999981</c:v>
                </c:pt>
                <c:pt idx="8">
                  <c:v>23.115070000000003</c:v>
                </c:pt>
              </c:numCache>
            </c:numRef>
          </c:val>
        </c:ser>
        <c:dLbls>
          <c:showLegendKey val="0"/>
          <c:showVal val="1"/>
          <c:showCatName val="1"/>
          <c:showSerName val="0"/>
          <c:showPercent val="0"/>
          <c:showBubbleSize val="0"/>
          <c:showLeaderLines val="1"/>
        </c:dLbls>
        <c:gapWidth val="47"/>
        <c:splitType val="cust"/>
        <c:custSplit>
          <c:secondPiePt val="5"/>
          <c:secondPiePt val="6"/>
          <c:secondPiePt val="7"/>
          <c:secondPiePt val="8"/>
        </c:custSplit>
        <c:secondPieSize val="75"/>
        <c:serLines>
          <c:spPr>
            <a:ln w="38100">
              <a:solidFill>
                <a:srgbClr val="339966"/>
              </a:solidFill>
              <a:prstDash val="solid"/>
            </a:ln>
          </c:spPr>
        </c:serLines>
      </c:ofPieChart>
      <c:spPr>
        <a:pattFill prst="ltDnDiag">
          <a:fgClr>
            <a:srgbClr val="FFFFFF"/>
          </a:fgClr>
          <a:bgClr>
            <a:srgbClr val="FFFFFF"/>
          </a:bgClr>
        </a:pattFill>
        <a:ln w="25400">
          <a:noFill/>
        </a:ln>
      </c:spPr>
    </c:plotArea>
    <c:plotVisOnly val="1"/>
    <c:dispBlanksAs val="zero"/>
    <c:showDLblsOverMax val="0"/>
  </c:chart>
  <c:spPr>
    <a:solidFill>
      <a:srgbClr val="FFFFFF"/>
    </a:solidFill>
    <a:ln w="3175">
      <a:solidFill>
        <a:srgbClr val="FFFFFF"/>
      </a:solidFill>
      <a:prstDash val="solid"/>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lang="en-US" sz="1400"/>
            </a:pPr>
            <a:r>
              <a:rPr lang="en-US" sz="1400"/>
              <a:t>Projected Demand Growth(GW)</a:t>
            </a:r>
          </a:p>
        </c:rich>
      </c:tx>
      <c:layout/>
      <c:overlay val="0"/>
    </c:title>
    <c:autoTitleDeleted val="0"/>
    <c:plotArea>
      <c:layout>
        <c:manualLayout>
          <c:layoutTarget val="inner"/>
          <c:xMode val="edge"/>
          <c:yMode val="edge"/>
          <c:x val="9.7086118952112138E-2"/>
          <c:y val="5.6443569553805813E-2"/>
          <c:w val="0.90024912510936095"/>
          <c:h val="0.84662401574803314"/>
        </c:manualLayout>
      </c:layout>
      <c:barChart>
        <c:barDir val="col"/>
        <c:grouping val="clustered"/>
        <c:varyColors val="0"/>
        <c:ser>
          <c:idx val="1"/>
          <c:order val="0"/>
          <c:tx>
            <c:strRef>
              <c:f>'DEMAND GRAPH'!$C$2</c:f>
              <c:strCache>
                <c:ptCount val="1"/>
                <c:pt idx="0">
                  <c:v>Demand (GW)</c:v>
                </c:pt>
              </c:strCache>
            </c:strRef>
          </c:tx>
          <c:invertIfNegative val="0"/>
          <c:dLbls>
            <c:spPr>
              <a:noFill/>
              <a:ln>
                <a:noFill/>
              </a:ln>
              <a:effectLst/>
            </c:spPr>
            <c:txPr>
              <a:bodyPr/>
              <a:lstStyle/>
              <a:p>
                <a:pPr>
                  <a:defRPr lang="en-US"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spPr>
              <a:ln w="25400">
                <a:solidFill>
                  <a:schemeClr val="tx1"/>
                </a:solidFill>
                <a:bevel/>
                <a:headEnd type="none"/>
                <a:tailEnd type="stealth"/>
              </a:ln>
            </c:spPr>
            <c:trendlineType val="exp"/>
            <c:dispRSqr val="0"/>
            <c:dispEq val="0"/>
          </c:trendline>
          <c:cat>
            <c:numRef>
              <c:f>'DEMAND GRAPH'!$B$3:$B$7</c:f>
              <c:numCache>
                <c:formatCode>General</c:formatCode>
                <c:ptCount val="5"/>
                <c:pt idx="0">
                  <c:v>2017</c:v>
                </c:pt>
                <c:pt idx="1">
                  <c:v>2022</c:v>
                </c:pt>
                <c:pt idx="2">
                  <c:v>2027</c:v>
                </c:pt>
                <c:pt idx="3">
                  <c:v>2032</c:v>
                </c:pt>
                <c:pt idx="4">
                  <c:v>2036</c:v>
                </c:pt>
              </c:numCache>
            </c:numRef>
          </c:cat>
          <c:val>
            <c:numRef>
              <c:f>'DEMAND GRAPH'!$C$3:$C$7</c:f>
              <c:numCache>
                <c:formatCode>General</c:formatCode>
                <c:ptCount val="5"/>
                <c:pt idx="0">
                  <c:v>159</c:v>
                </c:pt>
                <c:pt idx="1">
                  <c:v>225</c:v>
                </c:pt>
                <c:pt idx="2">
                  <c:v>349</c:v>
                </c:pt>
                <c:pt idx="3">
                  <c:v>507</c:v>
                </c:pt>
                <c:pt idx="4">
                  <c:v>682</c:v>
                </c:pt>
              </c:numCache>
            </c:numRef>
          </c:val>
        </c:ser>
        <c:dLbls>
          <c:showLegendKey val="0"/>
          <c:showVal val="0"/>
          <c:showCatName val="0"/>
          <c:showSerName val="0"/>
          <c:showPercent val="0"/>
          <c:showBubbleSize val="0"/>
        </c:dLbls>
        <c:gapWidth val="150"/>
        <c:axId val="88000384"/>
        <c:axId val="88001920"/>
      </c:barChart>
      <c:catAx>
        <c:axId val="88000384"/>
        <c:scaling>
          <c:orientation val="minMax"/>
        </c:scaling>
        <c:delete val="0"/>
        <c:axPos val="b"/>
        <c:numFmt formatCode="General" sourceLinked="1"/>
        <c:majorTickMark val="out"/>
        <c:minorTickMark val="none"/>
        <c:tickLblPos val="nextTo"/>
        <c:txPr>
          <a:bodyPr/>
          <a:lstStyle/>
          <a:p>
            <a:pPr>
              <a:defRPr lang="en-US" b="1"/>
            </a:pPr>
            <a:endParaRPr lang="en-US"/>
          </a:p>
        </c:txPr>
        <c:crossAx val="88001920"/>
        <c:crosses val="autoZero"/>
        <c:auto val="1"/>
        <c:lblAlgn val="ctr"/>
        <c:lblOffset val="100"/>
        <c:noMultiLvlLbl val="0"/>
      </c:catAx>
      <c:valAx>
        <c:axId val="88001920"/>
        <c:scaling>
          <c:orientation val="minMax"/>
        </c:scaling>
        <c:delete val="0"/>
        <c:axPos val="l"/>
        <c:numFmt formatCode="General" sourceLinked="1"/>
        <c:majorTickMark val="out"/>
        <c:minorTickMark val="none"/>
        <c:tickLblPos val="nextTo"/>
        <c:txPr>
          <a:bodyPr/>
          <a:lstStyle/>
          <a:p>
            <a:pPr>
              <a:defRPr lang="en-US" sz="1200" b="1"/>
            </a:pPr>
            <a:endParaRPr lang="en-US"/>
          </a:p>
        </c:txPr>
        <c:crossAx val="88000384"/>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22162809898803"/>
          <c:y val="8.9953208241518534E-2"/>
          <c:w val="0.82695586353678818"/>
          <c:h val="0.79317188168164598"/>
        </c:manualLayout>
      </c:layout>
      <c:barChart>
        <c:barDir val="col"/>
        <c:grouping val="clustered"/>
        <c:varyColors val="0"/>
        <c:ser>
          <c:idx val="1"/>
          <c:order val="1"/>
          <c:tx>
            <c:strRef>
              <c:f>'Data RE Growth (3)'!$A$14</c:f>
              <c:strCache>
                <c:ptCount val="1"/>
                <c:pt idx="0">
                  <c:v>RE Penetration Percentage</c:v>
                </c:pt>
              </c:strCache>
            </c:strRef>
          </c:tx>
          <c:spPr>
            <a:solidFill>
              <a:srgbClr val="00B050"/>
            </a:solidFill>
          </c:spPr>
          <c:invertIfNegative val="0"/>
          <c:val>
            <c:numRef>
              <c:f>'Data RE Growth (3)'!$B$14:$F$14</c:f>
              <c:numCache>
                <c:formatCode>0.0%</c:formatCode>
                <c:ptCount val="5"/>
                <c:pt idx="0">
                  <c:v>0.12492246123061503</c:v>
                </c:pt>
                <c:pt idx="1">
                  <c:v>0.129258051365675</c:v>
                </c:pt>
                <c:pt idx="2">
                  <c:v>0.14095799265119704</c:v>
                </c:pt>
                <c:pt idx="3">
                  <c:v>0.17518884197999002</c:v>
                </c:pt>
                <c:pt idx="4">
                  <c:v>0.32732489520927421</c:v>
                </c:pt>
              </c:numCache>
            </c:numRef>
          </c:val>
        </c:ser>
        <c:dLbls>
          <c:showLegendKey val="0"/>
          <c:showVal val="0"/>
          <c:showCatName val="0"/>
          <c:showSerName val="0"/>
          <c:showPercent val="0"/>
          <c:showBubbleSize val="0"/>
        </c:dLbls>
        <c:gapWidth val="150"/>
        <c:axId val="90387200"/>
        <c:axId val="90388736"/>
      </c:barChart>
      <c:lineChart>
        <c:grouping val="standard"/>
        <c:varyColors val="0"/>
        <c:ser>
          <c:idx val="0"/>
          <c:order val="0"/>
          <c:tx>
            <c:strRef>
              <c:f>'Data RE Growth (3)'!$A$14</c:f>
              <c:strCache>
                <c:ptCount val="1"/>
                <c:pt idx="0">
                  <c:v>RE Penetration Percentage</c:v>
                </c:pt>
              </c:strCache>
            </c:strRef>
          </c:tx>
          <c:spPr>
            <a:ln>
              <a:solidFill>
                <a:srgbClr val="C00000"/>
              </a:solidFill>
            </a:ln>
          </c:spPr>
          <c:marker>
            <c:symbol val="diamond"/>
            <c:size val="5"/>
            <c:spPr>
              <a:solidFill>
                <a:schemeClr val="tx1"/>
              </a:solidFill>
              <a:ln>
                <a:solidFill>
                  <a:srgbClr val="C00000"/>
                </a:solidFill>
              </a:ln>
            </c:spPr>
          </c:marker>
          <c:dLbls>
            <c:spPr>
              <a:noFill/>
              <a:ln>
                <a:noFill/>
              </a:ln>
              <a:effectLst/>
            </c:spPr>
            <c:txPr>
              <a:bodyPr/>
              <a:lstStyle/>
              <a:p>
                <a:pPr>
                  <a:defRPr lang="en-US" sz="1200" b="1" i="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'Data RE Growth (3)'!$B$11:$F$11</c:f>
              <c:numCache>
                <c:formatCode>General</c:formatCode>
                <c:ptCount val="5"/>
                <c:pt idx="0">
                  <c:v>2012</c:v>
                </c:pt>
                <c:pt idx="1">
                  <c:v>2014</c:v>
                </c:pt>
                <c:pt idx="2">
                  <c:v>2016</c:v>
                </c:pt>
                <c:pt idx="3">
                  <c:v>2017</c:v>
                </c:pt>
                <c:pt idx="4">
                  <c:v>2022</c:v>
                </c:pt>
              </c:numCache>
            </c:numRef>
          </c:cat>
          <c:val>
            <c:numRef>
              <c:f>'Data RE Growth (3)'!$B$14:$F$14</c:f>
              <c:numCache>
                <c:formatCode>0.0%</c:formatCode>
                <c:ptCount val="5"/>
                <c:pt idx="0">
                  <c:v>0.12492246123061503</c:v>
                </c:pt>
                <c:pt idx="1">
                  <c:v>0.129258051365675</c:v>
                </c:pt>
                <c:pt idx="2">
                  <c:v>0.14095799265119704</c:v>
                </c:pt>
                <c:pt idx="3">
                  <c:v>0.17518884197999002</c:v>
                </c:pt>
                <c:pt idx="4">
                  <c:v>0.32732489520927421</c:v>
                </c:pt>
              </c:numCache>
            </c:numRef>
          </c:val>
          <c:smooth val="0"/>
        </c:ser>
        <c:dLbls>
          <c:showLegendKey val="0"/>
          <c:showVal val="0"/>
          <c:showCatName val="0"/>
          <c:showSerName val="0"/>
          <c:showPercent val="0"/>
          <c:showBubbleSize val="0"/>
        </c:dLbls>
        <c:marker val="1"/>
        <c:smooth val="0"/>
        <c:axId val="90387200"/>
        <c:axId val="90388736"/>
      </c:lineChart>
      <c:catAx>
        <c:axId val="90387200"/>
        <c:scaling>
          <c:orientation val="minMax"/>
        </c:scaling>
        <c:delete val="0"/>
        <c:axPos val="b"/>
        <c:numFmt formatCode="General" sourceLinked="1"/>
        <c:majorTickMark val="cross"/>
        <c:minorTickMark val="none"/>
        <c:tickLblPos val="nextTo"/>
        <c:txPr>
          <a:bodyPr/>
          <a:lstStyle/>
          <a:p>
            <a:pPr>
              <a:defRPr lang="en-US" sz="1200" b="1"/>
            </a:pPr>
            <a:endParaRPr lang="en-US"/>
          </a:p>
        </c:txPr>
        <c:crossAx val="90388736"/>
        <c:crosses val="autoZero"/>
        <c:auto val="1"/>
        <c:lblAlgn val="ctr"/>
        <c:lblOffset val="100"/>
        <c:noMultiLvlLbl val="0"/>
      </c:catAx>
      <c:valAx>
        <c:axId val="90388736"/>
        <c:scaling>
          <c:orientation val="minMax"/>
          <c:max val="0.35000000000000003"/>
          <c:min val="0"/>
        </c:scaling>
        <c:delete val="0"/>
        <c:axPos val="l"/>
        <c:majorGridlines>
          <c:spPr>
            <a:ln>
              <a:noFill/>
            </a:ln>
          </c:spPr>
        </c:majorGridlines>
        <c:numFmt formatCode="0%" sourceLinked="0"/>
        <c:majorTickMark val="out"/>
        <c:minorTickMark val="none"/>
        <c:tickLblPos val="nextTo"/>
        <c:txPr>
          <a:bodyPr/>
          <a:lstStyle/>
          <a:p>
            <a:pPr>
              <a:defRPr lang="en-US" sz="1050" b="1"/>
            </a:pPr>
            <a:endParaRPr lang="en-US"/>
          </a:p>
        </c:txPr>
        <c:crossAx val="90387200"/>
        <c:crosses val="autoZero"/>
        <c:crossBetween val="between"/>
      </c:valAx>
      <c:spPr>
        <a:noFill/>
      </c:spPr>
    </c:plotArea>
    <c:plotVisOnly val="1"/>
    <c:dispBlanksAs val="gap"/>
    <c:showDLblsOverMax val="0"/>
  </c:chart>
  <c:spPr>
    <a:noFill/>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Sheet1!$G$25</c:f>
              <c:strCache>
                <c:ptCount val="1"/>
                <c:pt idx="0">
                  <c:v>Target by 2022 (GW)</c:v>
                </c:pt>
              </c:strCache>
            </c:strRef>
          </c:tx>
          <c:invertIfNegative val="0"/>
          <c:cat>
            <c:strRef>
              <c:f>Sheet1!$F$26:$F$29</c:f>
              <c:strCache>
                <c:ptCount val="4"/>
                <c:pt idx="0">
                  <c:v>Wind </c:v>
                </c:pt>
                <c:pt idx="1">
                  <c:v>Solar</c:v>
                </c:pt>
                <c:pt idx="2">
                  <c:v>Biomass</c:v>
                </c:pt>
                <c:pt idx="3">
                  <c:v>Small Hydro</c:v>
                </c:pt>
              </c:strCache>
            </c:strRef>
          </c:cat>
          <c:val>
            <c:numRef>
              <c:f>Sheet1!$G$26:$G$29</c:f>
              <c:numCache>
                <c:formatCode>General</c:formatCode>
                <c:ptCount val="4"/>
                <c:pt idx="0">
                  <c:v>60</c:v>
                </c:pt>
                <c:pt idx="1">
                  <c:v>100</c:v>
                </c:pt>
                <c:pt idx="2">
                  <c:v>10</c:v>
                </c:pt>
                <c:pt idx="3">
                  <c:v>5</c:v>
                </c:pt>
              </c:numCache>
            </c:numRef>
          </c:val>
        </c:ser>
        <c:ser>
          <c:idx val="1"/>
          <c:order val="1"/>
          <c:tx>
            <c:strRef>
              <c:f>Sheet1!$H$25</c:f>
              <c:strCache>
                <c:ptCount val="1"/>
                <c:pt idx="0">
                  <c:v>Installed Till Sep'18 (GW)</c:v>
                </c:pt>
              </c:strCache>
            </c:strRef>
          </c:tx>
          <c:invertIfNegative val="0"/>
          <c:cat>
            <c:strRef>
              <c:f>Sheet1!$F$26:$F$29</c:f>
              <c:strCache>
                <c:ptCount val="4"/>
                <c:pt idx="0">
                  <c:v>Wind </c:v>
                </c:pt>
                <c:pt idx="1">
                  <c:v>Solar</c:v>
                </c:pt>
                <c:pt idx="2">
                  <c:v>Biomass</c:v>
                </c:pt>
                <c:pt idx="3">
                  <c:v>Small Hydro</c:v>
                </c:pt>
              </c:strCache>
            </c:strRef>
          </c:cat>
          <c:val>
            <c:numRef>
              <c:f>Sheet1!$H$26:$H$29</c:f>
              <c:numCache>
                <c:formatCode>General</c:formatCode>
                <c:ptCount val="4"/>
                <c:pt idx="0">
                  <c:v>34</c:v>
                </c:pt>
                <c:pt idx="1">
                  <c:v>24</c:v>
                </c:pt>
                <c:pt idx="2">
                  <c:v>9.5</c:v>
                </c:pt>
                <c:pt idx="3">
                  <c:v>4.5</c:v>
                </c:pt>
              </c:numCache>
            </c:numRef>
          </c:val>
        </c:ser>
        <c:dLbls>
          <c:showLegendKey val="0"/>
          <c:showVal val="0"/>
          <c:showCatName val="0"/>
          <c:showSerName val="0"/>
          <c:showPercent val="0"/>
          <c:showBubbleSize val="0"/>
        </c:dLbls>
        <c:gapWidth val="150"/>
        <c:axId val="90428160"/>
        <c:axId val="90429696"/>
      </c:barChart>
      <c:catAx>
        <c:axId val="90428160"/>
        <c:scaling>
          <c:orientation val="minMax"/>
        </c:scaling>
        <c:delete val="0"/>
        <c:axPos val="b"/>
        <c:majorTickMark val="out"/>
        <c:minorTickMark val="none"/>
        <c:tickLblPos val="nextTo"/>
        <c:crossAx val="90429696"/>
        <c:crosses val="autoZero"/>
        <c:auto val="1"/>
        <c:lblAlgn val="ctr"/>
        <c:lblOffset val="100"/>
        <c:noMultiLvlLbl val="0"/>
      </c:catAx>
      <c:valAx>
        <c:axId val="90429696"/>
        <c:scaling>
          <c:orientation val="minMax"/>
        </c:scaling>
        <c:delete val="0"/>
        <c:axPos val="l"/>
        <c:majorGridlines/>
        <c:numFmt formatCode="General" sourceLinked="1"/>
        <c:majorTickMark val="out"/>
        <c:minorTickMark val="none"/>
        <c:tickLblPos val="nextTo"/>
        <c:crossAx val="90428160"/>
        <c:crosses val="autoZero"/>
        <c:crossBetween val="between"/>
      </c:valAx>
    </c:plotArea>
    <c:legend>
      <c:legendPos val="b"/>
      <c:layout/>
      <c:overlay val="0"/>
    </c:legend>
    <c:plotVisOnly val="1"/>
    <c:dispBlanksAs val="gap"/>
    <c:showDLblsOverMax val="0"/>
  </c:chart>
  <c:txPr>
    <a:bodyPr/>
    <a:lstStyle/>
    <a:p>
      <a:pPr>
        <a:defRPr sz="14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9936A9-0A56-4331-AD6D-F863BBEB98C9}" type="doc">
      <dgm:prSet loTypeId="urn:microsoft.com/office/officeart/2005/8/layout/hList3" loCatId="list" qsTypeId="urn:microsoft.com/office/officeart/2005/8/quickstyle/simple1" qsCatId="simple" csTypeId="urn:microsoft.com/office/officeart/2005/8/colors/colorful3" csCatId="colorful" phldr="1"/>
      <dgm:spPr/>
      <dgm:t>
        <a:bodyPr/>
        <a:lstStyle/>
        <a:p>
          <a:endParaRPr lang="en-US"/>
        </a:p>
      </dgm:t>
    </dgm:pt>
    <dgm:pt modelId="{2D528989-9EF0-49EA-96C8-F444850C2DF4}">
      <dgm:prSet phldrT="[Text]" custT="1"/>
      <dgm:spPr/>
      <dgm:t>
        <a:bodyPr/>
        <a:lstStyle/>
        <a:p>
          <a:r>
            <a:rPr lang="en-IN" sz="3600" dirty="0" smtClean="0"/>
            <a:t>175 GW RE by 2022</a:t>
          </a:r>
          <a:endParaRPr lang="en-US" sz="3600" dirty="0"/>
        </a:p>
      </dgm:t>
    </dgm:pt>
    <dgm:pt modelId="{C9E8029E-86B5-41F6-8A93-453C4992E267}" type="parTrans" cxnId="{097CAE3B-F62A-4B32-B9BA-85612BCFE3BB}">
      <dgm:prSet/>
      <dgm:spPr/>
      <dgm:t>
        <a:bodyPr/>
        <a:lstStyle/>
        <a:p>
          <a:endParaRPr lang="en-US"/>
        </a:p>
      </dgm:t>
    </dgm:pt>
    <dgm:pt modelId="{C58D91CA-494E-482F-848B-2F50749C3081}" type="sibTrans" cxnId="{097CAE3B-F62A-4B32-B9BA-85612BCFE3BB}">
      <dgm:prSet/>
      <dgm:spPr/>
      <dgm:t>
        <a:bodyPr/>
        <a:lstStyle/>
        <a:p>
          <a:endParaRPr lang="en-US"/>
        </a:p>
      </dgm:t>
    </dgm:pt>
    <dgm:pt modelId="{79334C53-29A5-4CB3-884F-4690167B2F8D}">
      <dgm:prSet phldrT="[Text]" custT="1"/>
      <dgm:spPr/>
      <dgm:t>
        <a:bodyPr/>
        <a:lstStyle/>
        <a:p>
          <a:pPr algn="ctr"/>
          <a:r>
            <a:rPr lang="en-IN" sz="2400" dirty="0" smtClean="0"/>
            <a:t>100 GW </a:t>
          </a:r>
        </a:p>
        <a:p>
          <a:pPr algn="ctr"/>
          <a:r>
            <a:rPr lang="en-IN" sz="2400" dirty="0" smtClean="0"/>
            <a:t>Solar</a:t>
          </a:r>
        </a:p>
        <a:p>
          <a:pPr algn="l"/>
          <a:endParaRPr lang="en-IN" sz="1100" dirty="0" smtClean="0"/>
        </a:p>
      </dgm:t>
    </dgm:pt>
    <dgm:pt modelId="{DAE8ED8F-F580-465C-97F1-250A5734DA2A}" type="parTrans" cxnId="{0768C013-F60A-4A59-98D7-52DA464E8CEA}">
      <dgm:prSet/>
      <dgm:spPr/>
      <dgm:t>
        <a:bodyPr/>
        <a:lstStyle/>
        <a:p>
          <a:endParaRPr lang="en-US"/>
        </a:p>
      </dgm:t>
    </dgm:pt>
    <dgm:pt modelId="{4EF4AE95-659E-49B7-802E-955D042D1490}" type="sibTrans" cxnId="{0768C013-F60A-4A59-98D7-52DA464E8CEA}">
      <dgm:prSet/>
      <dgm:spPr/>
      <dgm:t>
        <a:bodyPr/>
        <a:lstStyle/>
        <a:p>
          <a:endParaRPr lang="en-US"/>
        </a:p>
      </dgm:t>
    </dgm:pt>
    <dgm:pt modelId="{FE213E86-85B8-43D6-8357-8F1ACEF0545D}">
      <dgm:prSet phldrT="[Text]" custT="1"/>
      <dgm:spPr/>
      <dgm:t>
        <a:bodyPr/>
        <a:lstStyle/>
        <a:p>
          <a:r>
            <a:rPr lang="en-IN" sz="2400" dirty="0" smtClean="0"/>
            <a:t>60 GW </a:t>
          </a:r>
        </a:p>
        <a:p>
          <a:r>
            <a:rPr lang="en-IN" sz="2400" dirty="0" smtClean="0"/>
            <a:t>Wind </a:t>
          </a:r>
        </a:p>
        <a:p>
          <a:endParaRPr lang="en-IN" sz="2400" dirty="0" smtClean="0"/>
        </a:p>
      </dgm:t>
    </dgm:pt>
    <dgm:pt modelId="{AD59E5C4-C9F8-45E8-B83E-1D6788D8DCBB}" type="parTrans" cxnId="{95E69012-CA90-4E27-90A2-46A873756264}">
      <dgm:prSet/>
      <dgm:spPr/>
      <dgm:t>
        <a:bodyPr/>
        <a:lstStyle/>
        <a:p>
          <a:endParaRPr lang="en-US"/>
        </a:p>
      </dgm:t>
    </dgm:pt>
    <dgm:pt modelId="{6C5CC746-5B3A-489E-ADFC-78F813C2FBCC}" type="sibTrans" cxnId="{95E69012-CA90-4E27-90A2-46A873756264}">
      <dgm:prSet/>
      <dgm:spPr/>
      <dgm:t>
        <a:bodyPr/>
        <a:lstStyle/>
        <a:p>
          <a:endParaRPr lang="en-US"/>
        </a:p>
      </dgm:t>
    </dgm:pt>
    <dgm:pt modelId="{FB453A88-9713-400A-AA43-F0443DAE7E08}">
      <dgm:prSet phldrT="[Text]" custT="1"/>
      <dgm:spPr/>
      <dgm:t>
        <a:bodyPr/>
        <a:lstStyle/>
        <a:p>
          <a:r>
            <a:rPr lang="en-IN" sz="2400" dirty="0" smtClean="0"/>
            <a:t>10 GW </a:t>
          </a:r>
        </a:p>
        <a:p>
          <a:r>
            <a:rPr lang="en-IN" sz="2400" dirty="0" smtClean="0"/>
            <a:t>Biomass</a:t>
          </a:r>
        </a:p>
        <a:p>
          <a:r>
            <a:rPr lang="en-IN" sz="2400" dirty="0" smtClean="0"/>
            <a:t> </a:t>
          </a:r>
          <a:endParaRPr lang="en-US" sz="2400" dirty="0"/>
        </a:p>
      </dgm:t>
    </dgm:pt>
    <dgm:pt modelId="{F0BDB9B2-E563-4DB6-BE64-697960C6B586}" type="parTrans" cxnId="{F05CDFA8-4E7C-4A35-84A6-C80B2F3B5345}">
      <dgm:prSet/>
      <dgm:spPr/>
      <dgm:t>
        <a:bodyPr/>
        <a:lstStyle/>
        <a:p>
          <a:endParaRPr lang="en-US"/>
        </a:p>
      </dgm:t>
    </dgm:pt>
    <dgm:pt modelId="{E975A276-4F24-42AE-A515-83F8ABC133F7}" type="sibTrans" cxnId="{F05CDFA8-4E7C-4A35-84A6-C80B2F3B5345}">
      <dgm:prSet/>
      <dgm:spPr/>
      <dgm:t>
        <a:bodyPr/>
        <a:lstStyle/>
        <a:p>
          <a:endParaRPr lang="en-US"/>
        </a:p>
      </dgm:t>
    </dgm:pt>
    <dgm:pt modelId="{6BDD68C9-6C6F-4F37-8C1E-162B6F900542}">
      <dgm:prSet phldrT="[Text]" custT="1"/>
      <dgm:spPr/>
      <dgm:t>
        <a:bodyPr/>
        <a:lstStyle/>
        <a:p>
          <a:r>
            <a:rPr lang="en-IN" sz="2400" dirty="0" smtClean="0"/>
            <a:t>5 GW Small Hydro</a:t>
          </a:r>
        </a:p>
        <a:p>
          <a:r>
            <a:rPr lang="en-IN" sz="2400" dirty="0" smtClean="0"/>
            <a:t> </a:t>
          </a:r>
          <a:endParaRPr lang="en-US" sz="2400" dirty="0"/>
        </a:p>
      </dgm:t>
    </dgm:pt>
    <dgm:pt modelId="{DEB83D27-48B1-4A4E-9DD0-A578BBDCCA60}" type="parTrans" cxnId="{4B0DB9C9-E3C9-4E96-A86F-83B4E7F6712E}">
      <dgm:prSet/>
      <dgm:spPr/>
      <dgm:t>
        <a:bodyPr/>
        <a:lstStyle/>
        <a:p>
          <a:endParaRPr lang="en-US"/>
        </a:p>
      </dgm:t>
    </dgm:pt>
    <dgm:pt modelId="{C183A4D2-2E31-43C1-9D38-AE21BD4D6A68}" type="sibTrans" cxnId="{4B0DB9C9-E3C9-4E96-A86F-83B4E7F6712E}">
      <dgm:prSet/>
      <dgm:spPr/>
      <dgm:t>
        <a:bodyPr/>
        <a:lstStyle/>
        <a:p>
          <a:endParaRPr lang="en-US"/>
        </a:p>
      </dgm:t>
    </dgm:pt>
    <dgm:pt modelId="{DAC610B5-2AA7-4536-A4E5-F9AFB82AFDDD}" type="pres">
      <dgm:prSet presAssocID="{609936A9-0A56-4331-AD6D-F863BBEB98C9}" presName="composite" presStyleCnt="0">
        <dgm:presLayoutVars>
          <dgm:chMax val="1"/>
          <dgm:dir/>
          <dgm:resizeHandles val="exact"/>
        </dgm:presLayoutVars>
      </dgm:prSet>
      <dgm:spPr/>
      <dgm:t>
        <a:bodyPr/>
        <a:lstStyle/>
        <a:p>
          <a:endParaRPr lang="en-US"/>
        </a:p>
      </dgm:t>
    </dgm:pt>
    <dgm:pt modelId="{6A746334-DC8E-465A-965E-C18E8C9FB631}" type="pres">
      <dgm:prSet presAssocID="{2D528989-9EF0-49EA-96C8-F444850C2DF4}" presName="roof" presStyleLbl="dkBgShp" presStyleIdx="0" presStyleCnt="2" custScaleY="79295" custLinFactNeighborY="6884"/>
      <dgm:spPr/>
      <dgm:t>
        <a:bodyPr/>
        <a:lstStyle/>
        <a:p>
          <a:endParaRPr lang="en-US"/>
        </a:p>
      </dgm:t>
    </dgm:pt>
    <dgm:pt modelId="{DD21A47D-A19E-441E-BF42-4D617969A329}" type="pres">
      <dgm:prSet presAssocID="{2D528989-9EF0-49EA-96C8-F444850C2DF4}" presName="pillars" presStyleCnt="0"/>
      <dgm:spPr/>
    </dgm:pt>
    <dgm:pt modelId="{ADFF64E4-F709-497A-B4C3-28A4407C1305}" type="pres">
      <dgm:prSet presAssocID="{2D528989-9EF0-49EA-96C8-F444850C2DF4}" presName="pillar1" presStyleLbl="node1" presStyleIdx="0" presStyleCnt="4" custScaleY="113408">
        <dgm:presLayoutVars>
          <dgm:bulletEnabled val="1"/>
        </dgm:presLayoutVars>
      </dgm:prSet>
      <dgm:spPr/>
      <dgm:t>
        <a:bodyPr/>
        <a:lstStyle/>
        <a:p>
          <a:endParaRPr lang="en-US"/>
        </a:p>
      </dgm:t>
    </dgm:pt>
    <dgm:pt modelId="{403C9D28-2E14-4CE6-A342-96914AEA6B56}" type="pres">
      <dgm:prSet presAssocID="{FE213E86-85B8-43D6-8357-8F1ACEF0545D}" presName="pillarX" presStyleLbl="node1" presStyleIdx="1" presStyleCnt="4" custScaleY="113408">
        <dgm:presLayoutVars>
          <dgm:bulletEnabled val="1"/>
        </dgm:presLayoutVars>
      </dgm:prSet>
      <dgm:spPr/>
      <dgm:t>
        <a:bodyPr/>
        <a:lstStyle/>
        <a:p>
          <a:endParaRPr lang="en-US"/>
        </a:p>
      </dgm:t>
    </dgm:pt>
    <dgm:pt modelId="{C98100D0-A3E2-4D5E-9406-2467316642F2}" type="pres">
      <dgm:prSet presAssocID="{FB453A88-9713-400A-AA43-F0443DAE7E08}" presName="pillarX" presStyleLbl="node1" presStyleIdx="2" presStyleCnt="4" custScaleY="113408">
        <dgm:presLayoutVars>
          <dgm:bulletEnabled val="1"/>
        </dgm:presLayoutVars>
      </dgm:prSet>
      <dgm:spPr/>
      <dgm:t>
        <a:bodyPr/>
        <a:lstStyle/>
        <a:p>
          <a:endParaRPr lang="en-US"/>
        </a:p>
      </dgm:t>
    </dgm:pt>
    <dgm:pt modelId="{6ACEAA3A-94B2-42B5-BA23-62A4E355BF13}" type="pres">
      <dgm:prSet presAssocID="{6BDD68C9-6C6F-4F37-8C1E-162B6F900542}" presName="pillarX" presStyleLbl="node1" presStyleIdx="3" presStyleCnt="4" custScaleY="113408">
        <dgm:presLayoutVars>
          <dgm:bulletEnabled val="1"/>
        </dgm:presLayoutVars>
      </dgm:prSet>
      <dgm:spPr/>
      <dgm:t>
        <a:bodyPr/>
        <a:lstStyle/>
        <a:p>
          <a:endParaRPr lang="en-US"/>
        </a:p>
      </dgm:t>
    </dgm:pt>
    <dgm:pt modelId="{79EF52BD-AEBE-45AC-A1BC-7CBE6AC830F0}" type="pres">
      <dgm:prSet presAssocID="{2D528989-9EF0-49EA-96C8-F444850C2DF4}" presName="base" presStyleLbl="dkBgShp" presStyleIdx="1" presStyleCnt="2" custFlipVert="1" custScaleY="55636"/>
      <dgm:spPr/>
    </dgm:pt>
  </dgm:ptLst>
  <dgm:cxnLst>
    <dgm:cxn modelId="{CD0B2ADB-3F5C-4642-B2CE-AF372E1167E7}" type="presOf" srcId="{FE213E86-85B8-43D6-8357-8F1ACEF0545D}" destId="{403C9D28-2E14-4CE6-A342-96914AEA6B56}" srcOrd="0" destOrd="0" presId="urn:microsoft.com/office/officeart/2005/8/layout/hList3"/>
    <dgm:cxn modelId="{C28C575E-BE5B-4554-BFDF-6C60581F8D93}" type="presOf" srcId="{FB453A88-9713-400A-AA43-F0443DAE7E08}" destId="{C98100D0-A3E2-4D5E-9406-2467316642F2}" srcOrd="0" destOrd="0" presId="urn:microsoft.com/office/officeart/2005/8/layout/hList3"/>
    <dgm:cxn modelId="{097CAE3B-F62A-4B32-B9BA-85612BCFE3BB}" srcId="{609936A9-0A56-4331-AD6D-F863BBEB98C9}" destId="{2D528989-9EF0-49EA-96C8-F444850C2DF4}" srcOrd="0" destOrd="0" parTransId="{C9E8029E-86B5-41F6-8A93-453C4992E267}" sibTransId="{C58D91CA-494E-482F-848B-2F50749C3081}"/>
    <dgm:cxn modelId="{F60AB9C6-8D6D-47AD-A181-A313D49F6899}" type="presOf" srcId="{2D528989-9EF0-49EA-96C8-F444850C2DF4}" destId="{6A746334-DC8E-465A-965E-C18E8C9FB631}" srcOrd="0" destOrd="0" presId="urn:microsoft.com/office/officeart/2005/8/layout/hList3"/>
    <dgm:cxn modelId="{4B0DB9C9-E3C9-4E96-A86F-83B4E7F6712E}" srcId="{2D528989-9EF0-49EA-96C8-F444850C2DF4}" destId="{6BDD68C9-6C6F-4F37-8C1E-162B6F900542}" srcOrd="3" destOrd="0" parTransId="{DEB83D27-48B1-4A4E-9DD0-A578BBDCCA60}" sibTransId="{C183A4D2-2E31-43C1-9D38-AE21BD4D6A68}"/>
    <dgm:cxn modelId="{95E69012-CA90-4E27-90A2-46A873756264}" srcId="{2D528989-9EF0-49EA-96C8-F444850C2DF4}" destId="{FE213E86-85B8-43D6-8357-8F1ACEF0545D}" srcOrd="1" destOrd="0" parTransId="{AD59E5C4-C9F8-45E8-B83E-1D6788D8DCBB}" sibTransId="{6C5CC746-5B3A-489E-ADFC-78F813C2FBCC}"/>
    <dgm:cxn modelId="{F05CDFA8-4E7C-4A35-84A6-C80B2F3B5345}" srcId="{2D528989-9EF0-49EA-96C8-F444850C2DF4}" destId="{FB453A88-9713-400A-AA43-F0443DAE7E08}" srcOrd="2" destOrd="0" parTransId="{F0BDB9B2-E563-4DB6-BE64-697960C6B586}" sibTransId="{E975A276-4F24-42AE-A515-83F8ABC133F7}"/>
    <dgm:cxn modelId="{27473142-116C-41BE-9364-FBD53613173F}" type="presOf" srcId="{6BDD68C9-6C6F-4F37-8C1E-162B6F900542}" destId="{6ACEAA3A-94B2-42B5-BA23-62A4E355BF13}" srcOrd="0" destOrd="0" presId="urn:microsoft.com/office/officeart/2005/8/layout/hList3"/>
    <dgm:cxn modelId="{1E4FE64C-3F5E-4AA0-B00D-7A5E1CB7053A}" type="presOf" srcId="{79334C53-29A5-4CB3-884F-4690167B2F8D}" destId="{ADFF64E4-F709-497A-B4C3-28A4407C1305}" srcOrd="0" destOrd="0" presId="urn:microsoft.com/office/officeart/2005/8/layout/hList3"/>
    <dgm:cxn modelId="{729ED15A-B3AA-47A7-862F-03CE57046DDC}" type="presOf" srcId="{609936A9-0A56-4331-AD6D-F863BBEB98C9}" destId="{DAC610B5-2AA7-4536-A4E5-F9AFB82AFDDD}" srcOrd="0" destOrd="0" presId="urn:microsoft.com/office/officeart/2005/8/layout/hList3"/>
    <dgm:cxn modelId="{0768C013-F60A-4A59-98D7-52DA464E8CEA}" srcId="{2D528989-9EF0-49EA-96C8-F444850C2DF4}" destId="{79334C53-29A5-4CB3-884F-4690167B2F8D}" srcOrd="0" destOrd="0" parTransId="{DAE8ED8F-F580-465C-97F1-250A5734DA2A}" sibTransId="{4EF4AE95-659E-49B7-802E-955D042D1490}"/>
    <dgm:cxn modelId="{C29D907B-929C-4A5D-A968-844A7A7B5B58}" type="presParOf" srcId="{DAC610B5-2AA7-4536-A4E5-F9AFB82AFDDD}" destId="{6A746334-DC8E-465A-965E-C18E8C9FB631}" srcOrd="0" destOrd="0" presId="urn:microsoft.com/office/officeart/2005/8/layout/hList3"/>
    <dgm:cxn modelId="{6BE45403-95F2-4A53-AE16-C27D16E2178E}" type="presParOf" srcId="{DAC610B5-2AA7-4536-A4E5-F9AFB82AFDDD}" destId="{DD21A47D-A19E-441E-BF42-4D617969A329}" srcOrd="1" destOrd="0" presId="urn:microsoft.com/office/officeart/2005/8/layout/hList3"/>
    <dgm:cxn modelId="{92CFDA2A-2CCD-4453-8724-8779D44D249D}" type="presParOf" srcId="{DD21A47D-A19E-441E-BF42-4D617969A329}" destId="{ADFF64E4-F709-497A-B4C3-28A4407C1305}" srcOrd="0" destOrd="0" presId="urn:microsoft.com/office/officeart/2005/8/layout/hList3"/>
    <dgm:cxn modelId="{AF845E71-3BF5-43AB-9C0D-85060349D4DC}" type="presParOf" srcId="{DD21A47D-A19E-441E-BF42-4D617969A329}" destId="{403C9D28-2E14-4CE6-A342-96914AEA6B56}" srcOrd="1" destOrd="0" presId="urn:microsoft.com/office/officeart/2005/8/layout/hList3"/>
    <dgm:cxn modelId="{38A63D22-4C33-4431-83BA-BF9AD3E96C7B}" type="presParOf" srcId="{DD21A47D-A19E-441E-BF42-4D617969A329}" destId="{C98100D0-A3E2-4D5E-9406-2467316642F2}" srcOrd="2" destOrd="0" presId="urn:microsoft.com/office/officeart/2005/8/layout/hList3"/>
    <dgm:cxn modelId="{41E471B9-51BC-44D7-B925-466A4A3AC19A}" type="presParOf" srcId="{DD21A47D-A19E-441E-BF42-4D617969A329}" destId="{6ACEAA3A-94B2-42B5-BA23-62A4E355BF13}" srcOrd="3" destOrd="0" presId="urn:microsoft.com/office/officeart/2005/8/layout/hList3"/>
    <dgm:cxn modelId="{2B2A5907-95B8-4822-BA8F-891E4CE46DB1}" type="presParOf" srcId="{DAC610B5-2AA7-4536-A4E5-F9AFB82AFDDD}" destId="{79EF52BD-AEBE-45AC-A1BC-7CBE6AC830F0}" srcOrd="2" destOrd="0" presId="urn:microsoft.com/office/officeart/2005/8/layout/h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38E236-1883-42D6-8CC4-DB921BF4C5DD}"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en-US"/>
        </a:p>
      </dgm:t>
    </dgm:pt>
    <dgm:pt modelId="{5C7C7AD9-5664-4903-A49D-D9835D2E4B7D}" type="pres">
      <dgm:prSet presAssocID="{AE38E236-1883-42D6-8CC4-DB921BF4C5DD}" presName="linear" presStyleCnt="0">
        <dgm:presLayoutVars>
          <dgm:animLvl val="lvl"/>
          <dgm:resizeHandles val="exact"/>
        </dgm:presLayoutVars>
      </dgm:prSet>
      <dgm:spPr/>
      <dgm:t>
        <a:bodyPr/>
        <a:lstStyle/>
        <a:p>
          <a:endParaRPr lang="en-IN"/>
        </a:p>
      </dgm:t>
    </dgm:pt>
  </dgm:ptLst>
  <dgm:cxnLst>
    <dgm:cxn modelId="{B279EE15-BBF4-47D4-A665-D03688EE8CC2}" type="presOf" srcId="{AE38E236-1883-42D6-8CC4-DB921BF4C5DD}" destId="{5C7C7AD9-5664-4903-A49D-D9835D2E4B7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1F9B89-6C4D-48E5-93F5-DEA5BD49A584}" type="doc">
      <dgm:prSet loTypeId="urn:microsoft.com/office/officeart/2005/8/layout/hierarchy3" loCatId="hierarchy" qsTypeId="urn:microsoft.com/office/officeart/2005/8/quickstyle/3d2" qsCatId="3D" csTypeId="urn:microsoft.com/office/officeart/2005/8/colors/accent1_2" csCatId="accent1" phldr="1"/>
      <dgm:spPr/>
      <dgm:t>
        <a:bodyPr/>
        <a:lstStyle/>
        <a:p>
          <a:endParaRPr lang="en-US"/>
        </a:p>
      </dgm:t>
    </dgm:pt>
    <dgm:pt modelId="{E0F84815-303B-4F20-8CEB-3D9419D9044C}">
      <dgm:prSet phldrT="[Text]"/>
      <dgm:spPr>
        <a:solidFill>
          <a:srgbClr val="0000B4"/>
        </a:solidFill>
      </dgm:spPr>
      <dgm:t>
        <a:bodyPr/>
        <a:lstStyle/>
        <a:p>
          <a:r>
            <a:rPr lang="en-IN" dirty="0" smtClean="0">
              <a:latin typeface="Georgia" pitchFamily="18" charset="0"/>
            </a:rPr>
            <a:t>NRLDC</a:t>
          </a:r>
          <a:endParaRPr lang="en-US" dirty="0">
            <a:latin typeface="Georgia" pitchFamily="18" charset="0"/>
          </a:endParaRPr>
        </a:p>
      </dgm:t>
    </dgm:pt>
    <dgm:pt modelId="{64741737-298C-48B0-8725-166928F98673}" type="parTrans" cxnId="{FFEF9047-2D3F-45D9-93C6-241FE0A8B397}">
      <dgm:prSet/>
      <dgm:spPr/>
      <dgm:t>
        <a:bodyPr/>
        <a:lstStyle/>
        <a:p>
          <a:endParaRPr lang="en-US">
            <a:latin typeface="Georgia" pitchFamily="18" charset="0"/>
          </a:endParaRPr>
        </a:p>
      </dgm:t>
    </dgm:pt>
    <dgm:pt modelId="{F62D0F0B-5F08-4592-9FDC-48F466ED9324}" type="sibTrans" cxnId="{FFEF9047-2D3F-45D9-93C6-241FE0A8B397}">
      <dgm:prSet/>
      <dgm:spPr/>
      <dgm:t>
        <a:bodyPr/>
        <a:lstStyle/>
        <a:p>
          <a:endParaRPr lang="en-US">
            <a:latin typeface="Georgia" pitchFamily="18" charset="0"/>
          </a:endParaRPr>
        </a:p>
      </dgm:t>
    </dgm:pt>
    <dgm:pt modelId="{7D521933-48CF-4437-BA58-7C0EE1B8543B}">
      <dgm:prSet phldrT="[Text]"/>
      <dgm:spPr>
        <a:solidFill>
          <a:srgbClr val="0000B4"/>
        </a:solidFill>
      </dgm:spPr>
      <dgm:t>
        <a:bodyPr/>
        <a:lstStyle/>
        <a:p>
          <a:r>
            <a:rPr lang="en-IN" dirty="0" smtClean="0">
              <a:latin typeface="Georgia" pitchFamily="18" charset="0"/>
            </a:rPr>
            <a:t>WRLDC</a:t>
          </a:r>
          <a:endParaRPr lang="en-US" dirty="0">
            <a:latin typeface="Georgia" pitchFamily="18" charset="0"/>
          </a:endParaRPr>
        </a:p>
      </dgm:t>
    </dgm:pt>
    <dgm:pt modelId="{8A044C80-649D-4871-9BCC-FCC2772C6F1D}" type="parTrans" cxnId="{FEE971DB-0BD8-4F33-A663-24429C63539A}">
      <dgm:prSet/>
      <dgm:spPr/>
      <dgm:t>
        <a:bodyPr/>
        <a:lstStyle/>
        <a:p>
          <a:endParaRPr lang="en-US">
            <a:latin typeface="Georgia" pitchFamily="18" charset="0"/>
          </a:endParaRPr>
        </a:p>
      </dgm:t>
    </dgm:pt>
    <dgm:pt modelId="{C8D055BD-A643-4A4D-BDEF-0E8327DB6420}" type="sibTrans" cxnId="{FEE971DB-0BD8-4F33-A663-24429C63539A}">
      <dgm:prSet/>
      <dgm:spPr/>
      <dgm:t>
        <a:bodyPr/>
        <a:lstStyle/>
        <a:p>
          <a:endParaRPr lang="en-US">
            <a:latin typeface="Georgia" pitchFamily="18" charset="0"/>
          </a:endParaRPr>
        </a:p>
      </dgm:t>
    </dgm:pt>
    <dgm:pt modelId="{C7E99438-1260-4F35-BCFC-1D23A297136A}">
      <dgm:prSet phldrT="[Text]" custT="1"/>
      <dgm:spPr>
        <a:solidFill>
          <a:srgbClr val="990000">
            <a:alpha val="90000"/>
          </a:srgbClr>
        </a:solidFill>
        <a:ln>
          <a:solidFill>
            <a:srgbClr val="7030A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152400" prstMaterial="metal">
          <a:bevelT w="88900" h="88900"/>
        </a:sp3d>
      </dgm:spPr>
      <dgm:t>
        <a:bodyPr/>
        <a:lstStyle/>
        <a:p>
          <a:r>
            <a:rPr lang="en-IN" sz="1400" b="1" dirty="0" smtClean="0">
              <a:solidFill>
                <a:schemeClr val="bg1"/>
              </a:solidFill>
              <a:latin typeface="Georgia" pitchFamily="18" charset="0"/>
            </a:rPr>
            <a:t>MP</a:t>
          </a:r>
          <a:endParaRPr lang="en-US" sz="1400" b="1" dirty="0">
            <a:solidFill>
              <a:schemeClr val="bg1"/>
            </a:solidFill>
            <a:latin typeface="Georgia" pitchFamily="18" charset="0"/>
          </a:endParaRPr>
        </a:p>
      </dgm:t>
    </dgm:pt>
    <dgm:pt modelId="{40C42BA6-4598-466E-8CD3-D028268101B5}" type="parTrans" cxnId="{6EF85B78-1E2C-439E-93D7-AE5B90084F79}">
      <dgm:prSet/>
      <dgm:spPr>
        <a:ln>
          <a:solidFill>
            <a:srgbClr val="7030A0"/>
          </a:solidFill>
        </a:ln>
      </dgm:spPr>
      <dgm:t>
        <a:bodyPr/>
        <a:lstStyle/>
        <a:p>
          <a:endParaRPr lang="en-US">
            <a:latin typeface="Georgia" pitchFamily="18" charset="0"/>
          </a:endParaRPr>
        </a:p>
      </dgm:t>
    </dgm:pt>
    <dgm:pt modelId="{DFEFF877-4EC5-4185-8B84-8323B8D2D6F6}" type="sibTrans" cxnId="{6EF85B78-1E2C-439E-93D7-AE5B90084F79}">
      <dgm:prSet/>
      <dgm:spPr/>
      <dgm:t>
        <a:bodyPr/>
        <a:lstStyle/>
        <a:p>
          <a:endParaRPr lang="en-US">
            <a:latin typeface="Georgia" pitchFamily="18" charset="0"/>
          </a:endParaRPr>
        </a:p>
      </dgm:t>
    </dgm:pt>
    <dgm:pt modelId="{0EC76BE1-0D94-4C8B-BDA0-BB3213785F02}">
      <dgm:prSet phldrT="[Text]" custT="1"/>
      <dgm:spPr>
        <a:solidFill>
          <a:srgbClr val="990000">
            <a:alpha val="90000"/>
          </a:srgbClr>
        </a:solidFill>
        <a:ln>
          <a:solidFill>
            <a:srgbClr val="7030A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152400" prstMaterial="metal">
          <a:bevelT w="88900" h="88900"/>
        </a:sp3d>
      </dgm:spPr>
      <dgm:t>
        <a:bodyPr/>
        <a:lstStyle/>
        <a:p>
          <a:r>
            <a:rPr lang="en-IN" sz="1400" b="1" dirty="0" err="1" smtClean="0">
              <a:solidFill>
                <a:schemeClr val="bg1"/>
              </a:solidFill>
              <a:latin typeface="Georgia" pitchFamily="18" charset="0"/>
            </a:rPr>
            <a:t>Guj</a:t>
          </a:r>
          <a:endParaRPr lang="en-US" sz="1400" b="1" dirty="0">
            <a:solidFill>
              <a:schemeClr val="bg1"/>
            </a:solidFill>
            <a:latin typeface="Georgia" pitchFamily="18" charset="0"/>
          </a:endParaRPr>
        </a:p>
      </dgm:t>
    </dgm:pt>
    <dgm:pt modelId="{4498BC5D-4C6D-40CD-824A-9A83B95AADA5}" type="parTrans" cxnId="{0CB6E429-FE78-4113-947E-95D6AACFA185}">
      <dgm:prSet/>
      <dgm:spPr>
        <a:ln>
          <a:solidFill>
            <a:srgbClr val="7030A0"/>
          </a:solidFill>
        </a:ln>
      </dgm:spPr>
      <dgm:t>
        <a:bodyPr/>
        <a:lstStyle/>
        <a:p>
          <a:endParaRPr lang="en-US">
            <a:latin typeface="Georgia" pitchFamily="18" charset="0"/>
          </a:endParaRPr>
        </a:p>
      </dgm:t>
    </dgm:pt>
    <dgm:pt modelId="{C6677913-3B09-4979-B1CE-C69D03AD0336}" type="sibTrans" cxnId="{0CB6E429-FE78-4113-947E-95D6AACFA185}">
      <dgm:prSet/>
      <dgm:spPr/>
      <dgm:t>
        <a:bodyPr/>
        <a:lstStyle/>
        <a:p>
          <a:endParaRPr lang="en-US">
            <a:latin typeface="Georgia" pitchFamily="18" charset="0"/>
          </a:endParaRPr>
        </a:p>
      </dgm:t>
    </dgm:pt>
    <dgm:pt modelId="{1E618CD6-883E-4B8E-A5F5-2913CD25513B}">
      <dgm:prSet phldrT="[Text]" custT="1"/>
      <dgm:spPr>
        <a:solidFill>
          <a:srgbClr val="990000">
            <a:alpha val="90000"/>
          </a:srgbClr>
        </a:solidFill>
        <a:ln>
          <a:solidFill>
            <a:srgbClr val="7030A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152400" prstMaterial="metal">
          <a:bevelT w="88900" h="88900"/>
        </a:sp3d>
      </dgm:spPr>
      <dgm:t>
        <a:bodyPr/>
        <a:lstStyle/>
        <a:p>
          <a:r>
            <a:rPr lang="en-IN" sz="1400" b="1" dirty="0" smtClean="0">
              <a:solidFill>
                <a:schemeClr val="bg1"/>
              </a:solidFill>
              <a:latin typeface="Georgia" pitchFamily="18" charset="0"/>
            </a:rPr>
            <a:t>Raj</a:t>
          </a:r>
          <a:endParaRPr lang="en-US" sz="1400" b="1" dirty="0">
            <a:solidFill>
              <a:schemeClr val="bg1"/>
            </a:solidFill>
            <a:latin typeface="Georgia" pitchFamily="18" charset="0"/>
          </a:endParaRPr>
        </a:p>
      </dgm:t>
    </dgm:pt>
    <dgm:pt modelId="{5E440212-CF20-4709-85AD-F361C4094AD0}" type="parTrans" cxnId="{29833B80-2DBB-4C6E-9955-51B5CEEA32B7}">
      <dgm:prSet/>
      <dgm:spPr>
        <a:ln>
          <a:solidFill>
            <a:srgbClr val="7030A0"/>
          </a:solidFill>
        </a:ln>
      </dgm:spPr>
      <dgm:t>
        <a:bodyPr/>
        <a:lstStyle/>
        <a:p>
          <a:endParaRPr lang="en-US">
            <a:latin typeface="Georgia" pitchFamily="18" charset="0"/>
          </a:endParaRPr>
        </a:p>
      </dgm:t>
    </dgm:pt>
    <dgm:pt modelId="{7C079559-32BB-4FFC-B455-D59240F7C8F3}" type="sibTrans" cxnId="{29833B80-2DBB-4C6E-9955-51B5CEEA32B7}">
      <dgm:prSet/>
      <dgm:spPr/>
      <dgm:t>
        <a:bodyPr/>
        <a:lstStyle/>
        <a:p>
          <a:endParaRPr lang="en-US">
            <a:latin typeface="Georgia" pitchFamily="18" charset="0"/>
          </a:endParaRPr>
        </a:p>
      </dgm:t>
    </dgm:pt>
    <dgm:pt modelId="{3564FD9E-B7D6-405A-A15A-858A3913E660}">
      <dgm:prSet phldrT="[Text]" custT="1"/>
      <dgm:spPr>
        <a:solidFill>
          <a:srgbClr val="990000">
            <a:alpha val="90000"/>
          </a:srgbClr>
        </a:solidFill>
        <a:ln>
          <a:solidFill>
            <a:srgbClr val="7030A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152400" prstMaterial="metal">
          <a:bevelT w="88900" h="88900"/>
        </a:sp3d>
      </dgm:spPr>
      <dgm:t>
        <a:bodyPr/>
        <a:lstStyle/>
        <a:p>
          <a:r>
            <a:rPr lang="en-IN" sz="1400" b="1" dirty="0" err="1" smtClean="0">
              <a:solidFill>
                <a:schemeClr val="bg1"/>
              </a:solidFill>
              <a:latin typeface="Georgia" pitchFamily="18" charset="0"/>
            </a:rPr>
            <a:t>Mah</a:t>
          </a:r>
          <a:endParaRPr lang="en-US" sz="1400" b="1" dirty="0">
            <a:solidFill>
              <a:schemeClr val="bg1"/>
            </a:solidFill>
            <a:latin typeface="Georgia" pitchFamily="18" charset="0"/>
          </a:endParaRPr>
        </a:p>
      </dgm:t>
    </dgm:pt>
    <dgm:pt modelId="{86116EA5-B272-43FB-BAD0-34BE52C6CD22}" type="parTrans" cxnId="{B3E725E5-14FF-470A-905D-A4017733A88F}">
      <dgm:prSet/>
      <dgm:spPr>
        <a:ln>
          <a:solidFill>
            <a:srgbClr val="7030A0"/>
          </a:solidFill>
        </a:ln>
      </dgm:spPr>
      <dgm:t>
        <a:bodyPr/>
        <a:lstStyle/>
        <a:p>
          <a:endParaRPr lang="en-US">
            <a:latin typeface="Georgia" pitchFamily="18" charset="0"/>
          </a:endParaRPr>
        </a:p>
      </dgm:t>
    </dgm:pt>
    <dgm:pt modelId="{12D24791-BDD7-4A86-94FC-B2168D141276}" type="sibTrans" cxnId="{B3E725E5-14FF-470A-905D-A4017733A88F}">
      <dgm:prSet/>
      <dgm:spPr/>
      <dgm:t>
        <a:bodyPr/>
        <a:lstStyle/>
        <a:p>
          <a:endParaRPr lang="en-US">
            <a:latin typeface="Georgia" pitchFamily="18" charset="0"/>
          </a:endParaRPr>
        </a:p>
      </dgm:t>
    </dgm:pt>
    <dgm:pt modelId="{9123D966-78C7-42CB-A3AC-DEB7A7EFA04C}">
      <dgm:prSet phldrT="[Text]"/>
      <dgm:spPr>
        <a:solidFill>
          <a:srgbClr val="0000B4"/>
        </a:solidFill>
      </dgm:spPr>
      <dgm:t>
        <a:bodyPr/>
        <a:lstStyle/>
        <a:p>
          <a:r>
            <a:rPr lang="en-IN" dirty="0" smtClean="0">
              <a:latin typeface="Georgia" pitchFamily="18" charset="0"/>
            </a:rPr>
            <a:t>SRLDC</a:t>
          </a:r>
          <a:endParaRPr lang="en-US" dirty="0">
            <a:latin typeface="Georgia" pitchFamily="18" charset="0"/>
          </a:endParaRPr>
        </a:p>
      </dgm:t>
    </dgm:pt>
    <dgm:pt modelId="{D8B689EB-A6A6-4FC5-B6AD-488CC54B65CF}" type="parTrans" cxnId="{8200D2F8-7CC4-40E8-BF93-F32B10605135}">
      <dgm:prSet/>
      <dgm:spPr/>
      <dgm:t>
        <a:bodyPr/>
        <a:lstStyle/>
        <a:p>
          <a:endParaRPr lang="en-US">
            <a:latin typeface="Georgia" pitchFamily="18" charset="0"/>
          </a:endParaRPr>
        </a:p>
      </dgm:t>
    </dgm:pt>
    <dgm:pt modelId="{3F1833D6-0200-4079-BD13-A432FF42EF95}" type="sibTrans" cxnId="{8200D2F8-7CC4-40E8-BF93-F32B10605135}">
      <dgm:prSet/>
      <dgm:spPr/>
      <dgm:t>
        <a:bodyPr/>
        <a:lstStyle/>
        <a:p>
          <a:endParaRPr lang="en-US">
            <a:latin typeface="Georgia" pitchFamily="18" charset="0"/>
          </a:endParaRPr>
        </a:p>
      </dgm:t>
    </dgm:pt>
    <dgm:pt modelId="{B2F949A0-FB82-4BA4-85A0-D69AEFFAAAAE}">
      <dgm:prSet phldrT="[Text]" custT="1"/>
      <dgm:spPr>
        <a:solidFill>
          <a:srgbClr val="990000">
            <a:alpha val="90000"/>
          </a:srgbClr>
        </a:solidFill>
        <a:ln>
          <a:solidFill>
            <a:srgbClr val="7030A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152400" prstMaterial="metal">
          <a:bevelT w="88900" h="88900"/>
        </a:sp3d>
      </dgm:spPr>
      <dgm:t>
        <a:bodyPr/>
        <a:lstStyle/>
        <a:p>
          <a:r>
            <a:rPr lang="en-IN" sz="1400" b="1" dirty="0" err="1" smtClean="0">
              <a:solidFill>
                <a:schemeClr val="bg1"/>
              </a:solidFill>
              <a:latin typeface="Georgia" pitchFamily="18" charset="0"/>
            </a:rPr>
            <a:t>Kar</a:t>
          </a:r>
          <a:endParaRPr lang="en-US" sz="1400" b="1" dirty="0">
            <a:solidFill>
              <a:schemeClr val="bg1"/>
            </a:solidFill>
            <a:latin typeface="Georgia" pitchFamily="18" charset="0"/>
          </a:endParaRPr>
        </a:p>
      </dgm:t>
    </dgm:pt>
    <dgm:pt modelId="{BE67C150-C0D4-4521-BB0F-5ED72CC6EA45}" type="parTrans" cxnId="{743F86BA-41A1-4F05-B9E7-8957B4DBE4AA}">
      <dgm:prSet/>
      <dgm:spPr>
        <a:ln>
          <a:solidFill>
            <a:srgbClr val="7030A0"/>
          </a:solidFill>
        </a:ln>
      </dgm:spPr>
      <dgm:t>
        <a:bodyPr/>
        <a:lstStyle/>
        <a:p>
          <a:endParaRPr lang="en-US">
            <a:latin typeface="Georgia" pitchFamily="18" charset="0"/>
          </a:endParaRPr>
        </a:p>
      </dgm:t>
    </dgm:pt>
    <dgm:pt modelId="{66A991A6-E735-4728-B0FD-2DA0F0F6A0B4}" type="sibTrans" cxnId="{743F86BA-41A1-4F05-B9E7-8957B4DBE4AA}">
      <dgm:prSet/>
      <dgm:spPr/>
      <dgm:t>
        <a:bodyPr/>
        <a:lstStyle/>
        <a:p>
          <a:endParaRPr lang="en-US">
            <a:latin typeface="Georgia" pitchFamily="18" charset="0"/>
          </a:endParaRPr>
        </a:p>
      </dgm:t>
    </dgm:pt>
    <dgm:pt modelId="{AB14237D-5A73-478B-8F99-13CB230DD73C}">
      <dgm:prSet phldrT="[Text]" custT="1"/>
      <dgm:spPr>
        <a:solidFill>
          <a:srgbClr val="990000">
            <a:alpha val="90000"/>
          </a:srgbClr>
        </a:solidFill>
        <a:ln>
          <a:solidFill>
            <a:srgbClr val="7030A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152400" prstMaterial="metal">
          <a:bevelT w="88900" h="88900"/>
        </a:sp3d>
      </dgm:spPr>
      <dgm:t>
        <a:bodyPr/>
        <a:lstStyle/>
        <a:p>
          <a:r>
            <a:rPr lang="en-IN" sz="1400" b="1" dirty="0" smtClean="0">
              <a:solidFill>
                <a:schemeClr val="bg1"/>
              </a:solidFill>
              <a:latin typeface="Georgia" pitchFamily="18" charset="0"/>
            </a:rPr>
            <a:t>TN</a:t>
          </a:r>
          <a:endParaRPr lang="en-US" sz="1400" b="1" dirty="0">
            <a:solidFill>
              <a:schemeClr val="bg1"/>
            </a:solidFill>
            <a:latin typeface="Georgia" pitchFamily="18" charset="0"/>
          </a:endParaRPr>
        </a:p>
      </dgm:t>
    </dgm:pt>
    <dgm:pt modelId="{995EA7EC-8619-4F85-A96D-A392B3717115}" type="parTrans" cxnId="{CAB3E1FA-349E-4475-A424-5D6CDA27529D}">
      <dgm:prSet/>
      <dgm:spPr>
        <a:ln>
          <a:solidFill>
            <a:srgbClr val="7030A0"/>
          </a:solidFill>
        </a:ln>
      </dgm:spPr>
      <dgm:t>
        <a:bodyPr/>
        <a:lstStyle/>
        <a:p>
          <a:endParaRPr lang="en-US">
            <a:latin typeface="Georgia" pitchFamily="18" charset="0"/>
          </a:endParaRPr>
        </a:p>
      </dgm:t>
    </dgm:pt>
    <dgm:pt modelId="{43E0689B-5DBE-4033-A7B2-8DE485D83B91}" type="sibTrans" cxnId="{CAB3E1FA-349E-4475-A424-5D6CDA27529D}">
      <dgm:prSet/>
      <dgm:spPr/>
      <dgm:t>
        <a:bodyPr/>
        <a:lstStyle/>
        <a:p>
          <a:endParaRPr lang="en-US">
            <a:latin typeface="Georgia" pitchFamily="18" charset="0"/>
          </a:endParaRPr>
        </a:p>
      </dgm:t>
    </dgm:pt>
    <dgm:pt modelId="{C48290F9-D858-4ABC-B2FC-590C131C2901}">
      <dgm:prSet phldrT="[Text]" custT="1"/>
      <dgm:spPr>
        <a:solidFill>
          <a:srgbClr val="990000">
            <a:alpha val="90000"/>
          </a:srgbClr>
        </a:solidFill>
        <a:ln>
          <a:solidFill>
            <a:srgbClr val="7030A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152400" prstMaterial="metal">
          <a:bevelT w="88900" h="88900"/>
        </a:sp3d>
      </dgm:spPr>
      <dgm:t>
        <a:bodyPr/>
        <a:lstStyle/>
        <a:p>
          <a:r>
            <a:rPr lang="en-IN" sz="1400" b="1" dirty="0" smtClean="0">
              <a:solidFill>
                <a:schemeClr val="bg1"/>
              </a:solidFill>
              <a:latin typeface="Georgia" pitchFamily="18" charset="0"/>
            </a:rPr>
            <a:t>AP</a:t>
          </a:r>
          <a:endParaRPr lang="en-US" sz="1400" b="1" dirty="0">
            <a:solidFill>
              <a:schemeClr val="bg1"/>
            </a:solidFill>
            <a:latin typeface="Georgia" pitchFamily="18" charset="0"/>
          </a:endParaRPr>
        </a:p>
      </dgm:t>
    </dgm:pt>
    <dgm:pt modelId="{81548D00-1FF3-49AE-87FF-CB5E304B6EF3}" type="parTrans" cxnId="{571F0F4C-AF09-4830-8C6B-6FF9677B398D}">
      <dgm:prSet/>
      <dgm:spPr>
        <a:ln>
          <a:solidFill>
            <a:srgbClr val="7030A0"/>
          </a:solidFill>
        </a:ln>
      </dgm:spPr>
      <dgm:t>
        <a:bodyPr/>
        <a:lstStyle/>
        <a:p>
          <a:endParaRPr lang="en-US">
            <a:latin typeface="Georgia" pitchFamily="18" charset="0"/>
          </a:endParaRPr>
        </a:p>
      </dgm:t>
    </dgm:pt>
    <dgm:pt modelId="{513F11B5-03CC-4220-93E0-062EB3B26D5C}" type="sibTrans" cxnId="{571F0F4C-AF09-4830-8C6B-6FF9677B398D}">
      <dgm:prSet/>
      <dgm:spPr/>
      <dgm:t>
        <a:bodyPr/>
        <a:lstStyle/>
        <a:p>
          <a:endParaRPr lang="en-US">
            <a:latin typeface="Georgia" pitchFamily="18" charset="0"/>
          </a:endParaRPr>
        </a:p>
      </dgm:t>
    </dgm:pt>
    <dgm:pt modelId="{33F5C86B-7F31-4ED6-9975-321109CF2482}" type="pres">
      <dgm:prSet presAssocID="{4F1F9B89-6C4D-48E5-93F5-DEA5BD49A584}" presName="diagram" presStyleCnt="0">
        <dgm:presLayoutVars>
          <dgm:chPref val="1"/>
          <dgm:dir/>
          <dgm:animOne val="branch"/>
          <dgm:animLvl val="lvl"/>
          <dgm:resizeHandles/>
        </dgm:presLayoutVars>
      </dgm:prSet>
      <dgm:spPr/>
      <dgm:t>
        <a:bodyPr/>
        <a:lstStyle/>
        <a:p>
          <a:endParaRPr lang="en-US"/>
        </a:p>
      </dgm:t>
    </dgm:pt>
    <dgm:pt modelId="{38D846E2-3C5D-4E61-B77A-869614FDAD3F}" type="pres">
      <dgm:prSet presAssocID="{E0F84815-303B-4F20-8CEB-3D9419D9044C}" presName="root" presStyleCnt="0"/>
      <dgm:spPr/>
    </dgm:pt>
    <dgm:pt modelId="{6DD47824-720C-4680-A167-8EF3107696CE}" type="pres">
      <dgm:prSet presAssocID="{E0F84815-303B-4F20-8CEB-3D9419D9044C}" presName="rootComposite" presStyleCnt="0"/>
      <dgm:spPr/>
    </dgm:pt>
    <dgm:pt modelId="{5C03DDF4-300F-452B-846C-7705F1660607}" type="pres">
      <dgm:prSet presAssocID="{E0F84815-303B-4F20-8CEB-3D9419D9044C}" presName="rootText" presStyleLbl="node1" presStyleIdx="0" presStyleCnt="3"/>
      <dgm:spPr/>
      <dgm:t>
        <a:bodyPr/>
        <a:lstStyle/>
        <a:p>
          <a:endParaRPr lang="en-US"/>
        </a:p>
      </dgm:t>
    </dgm:pt>
    <dgm:pt modelId="{07E14E55-7B67-46AE-848D-4AC9BB4AF9DA}" type="pres">
      <dgm:prSet presAssocID="{E0F84815-303B-4F20-8CEB-3D9419D9044C}" presName="rootConnector" presStyleLbl="node1" presStyleIdx="0" presStyleCnt="3"/>
      <dgm:spPr/>
      <dgm:t>
        <a:bodyPr/>
        <a:lstStyle/>
        <a:p>
          <a:endParaRPr lang="en-US"/>
        </a:p>
      </dgm:t>
    </dgm:pt>
    <dgm:pt modelId="{B4D8C59A-DD5B-4987-B87B-B9A785C7A3E3}" type="pres">
      <dgm:prSet presAssocID="{E0F84815-303B-4F20-8CEB-3D9419D9044C}" presName="childShape" presStyleCnt="0"/>
      <dgm:spPr/>
    </dgm:pt>
    <dgm:pt modelId="{1B38E558-7824-46B4-869D-7233D876EBD9}" type="pres">
      <dgm:prSet presAssocID="{5E440212-CF20-4709-85AD-F361C4094AD0}" presName="Name13" presStyleLbl="parChTrans1D2" presStyleIdx="0" presStyleCnt="7"/>
      <dgm:spPr/>
      <dgm:t>
        <a:bodyPr/>
        <a:lstStyle/>
        <a:p>
          <a:endParaRPr lang="en-US"/>
        </a:p>
      </dgm:t>
    </dgm:pt>
    <dgm:pt modelId="{BB069B2B-B62F-4637-BBF6-08EC9B2075A5}" type="pres">
      <dgm:prSet presAssocID="{1E618CD6-883E-4B8E-A5F5-2913CD25513B}" presName="childText" presStyleLbl="bgAcc1" presStyleIdx="0" presStyleCnt="7">
        <dgm:presLayoutVars>
          <dgm:bulletEnabled val="1"/>
        </dgm:presLayoutVars>
      </dgm:prSet>
      <dgm:spPr/>
      <dgm:t>
        <a:bodyPr/>
        <a:lstStyle/>
        <a:p>
          <a:endParaRPr lang="en-US"/>
        </a:p>
      </dgm:t>
    </dgm:pt>
    <dgm:pt modelId="{04DEBD7C-4092-45D2-ABF5-1BF41F2E3085}" type="pres">
      <dgm:prSet presAssocID="{7D521933-48CF-4437-BA58-7C0EE1B8543B}" presName="root" presStyleCnt="0"/>
      <dgm:spPr/>
    </dgm:pt>
    <dgm:pt modelId="{3BA375F2-5711-4F1C-BCA7-84C782328D92}" type="pres">
      <dgm:prSet presAssocID="{7D521933-48CF-4437-BA58-7C0EE1B8543B}" presName="rootComposite" presStyleCnt="0"/>
      <dgm:spPr/>
    </dgm:pt>
    <dgm:pt modelId="{34DFAB54-0F9F-47A6-8375-9F093306A513}" type="pres">
      <dgm:prSet presAssocID="{7D521933-48CF-4437-BA58-7C0EE1B8543B}" presName="rootText" presStyleLbl="node1" presStyleIdx="1" presStyleCnt="3"/>
      <dgm:spPr/>
      <dgm:t>
        <a:bodyPr/>
        <a:lstStyle/>
        <a:p>
          <a:endParaRPr lang="en-US"/>
        </a:p>
      </dgm:t>
    </dgm:pt>
    <dgm:pt modelId="{AB14CD43-C6AA-497D-8F3C-DA3AB587F8D5}" type="pres">
      <dgm:prSet presAssocID="{7D521933-48CF-4437-BA58-7C0EE1B8543B}" presName="rootConnector" presStyleLbl="node1" presStyleIdx="1" presStyleCnt="3"/>
      <dgm:spPr/>
      <dgm:t>
        <a:bodyPr/>
        <a:lstStyle/>
        <a:p>
          <a:endParaRPr lang="en-US"/>
        </a:p>
      </dgm:t>
    </dgm:pt>
    <dgm:pt modelId="{A7CF252C-0FDF-4936-B900-6F78F4507FFE}" type="pres">
      <dgm:prSet presAssocID="{7D521933-48CF-4437-BA58-7C0EE1B8543B}" presName="childShape" presStyleCnt="0"/>
      <dgm:spPr/>
    </dgm:pt>
    <dgm:pt modelId="{0B59B33B-1EA6-4A32-9E13-3177434A59D1}" type="pres">
      <dgm:prSet presAssocID="{40C42BA6-4598-466E-8CD3-D028268101B5}" presName="Name13" presStyleLbl="parChTrans1D2" presStyleIdx="1" presStyleCnt="7"/>
      <dgm:spPr/>
      <dgm:t>
        <a:bodyPr/>
        <a:lstStyle/>
        <a:p>
          <a:endParaRPr lang="en-US"/>
        </a:p>
      </dgm:t>
    </dgm:pt>
    <dgm:pt modelId="{0F096A6C-2B92-4872-9E23-FAD13F5C02A7}" type="pres">
      <dgm:prSet presAssocID="{C7E99438-1260-4F35-BCFC-1D23A297136A}" presName="childText" presStyleLbl="bgAcc1" presStyleIdx="1" presStyleCnt="7">
        <dgm:presLayoutVars>
          <dgm:bulletEnabled val="1"/>
        </dgm:presLayoutVars>
      </dgm:prSet>
      <dgm:spPr/>
      <dgm:t>
        <a:bodyPr/>
        <a:lstStyle/>
        <a:p>
          <a:endParaRPr lang="en-US"/>
        </a:p>
      </dgm:t>
    </dgm:pt>
    <dgm:pt modelId="{B9B68A03-753A-4D68-A014-0403814789A2}" type="pres">
      <dgm:prSet presAssocID="{4498BC5D-4C6D-40CD-824A-9A83B95AADA5}" presName="Name13" presStyleLbl="parChTrans1D2" presStyleIdx="2" presStyleCnt="7"/>
      <dgm:spPr/>
      <dgm:t>
        <a:bodyPr/>
        <a:lstStyle/>
        <a:p>
          <a:endParaRPr lang="en-US"/>
        </a:p>
      </dgm:t>
    </dgm:pt>
    <dgm:pt modelId="{AD51EA97-809D-4AC5-B2B9-DAFD2662805B}" type="pres">
      <dgm:prSet presAssocID="{0EC76BE1-0D94-4C8B-BDA0-BB3213785F02}" presName="childText" presStyleLbl="bgAcc1" presStyleIdx="2" presStyleCnt="7">
        <dgm:presLayoutVars>
          <dgm:bulletEnabled val="1"/>
        </dgm:presLayoutVars>
      </dgm:prSet>
      <dgm:spPr/>
      <dgm:t>
        <a:bodyPr/>
        <a:lstStyle/>
        <a:p>
          <a:endParaRPr lang="en-US"/>
        </a:p>
      </dgm:t>
    </dgm:pt>
    <dgm:pt modelId="{C932B3C0-ADAD-4F94-86E7-A276DBCE7C43}" type="pres">
      <dgm:prSet presAssocID="{86116EA5-B272-43FB-BAD0-34BE52C6CD22}" presName="Name13" presStyleLbl="parChTrans1D2" presStyleIdx="3" presStyleCnt="7"/>
      <dgm:spPr/>
      <dgm:t>
        <a:bodyPr/>
        <a:lstStyle/>
        <a:p>
          <a:endParaRPr lang="en-US"/>
        </a:p>
      </dgm:t>
    </dgm:pt>
    <dgm:pt modelId="{CED3884F-EE02-4A57-832F-3E59239B87F4}" type="pres">
      <dgm:prSet presAssocID="{3564FD9E-B7D6-405A-A15A-858A3913E660}" presName="childText" presStyleLbl="bgAcc1" presStyleIdx="3" presStyleCnt="7">
        <dgm:presLayoutVars>
          <dgm:bulletEnabled val="1"/>
        </dgm:presLayoutVars>
      </dgm:prSet>
      <dgm:spPr/>
      <dgm:t>
        <a:bodyPr/>
        <a:lstStyle/>
        <a:p>
          <a:endParaRPr lang="en-US"/>
        </a:p>
      </dgm:t>
    </dgm:pt>
    <dgm:pt modelId="{7B0B6F77-7334-40D1-8CE3-5F532A34C1CF}" type="pres">
      <dgm:prSet presAssocID="{9123D966-78C7-42CB-A3AC-DEB7A7EFA04C}" presName="root" presStyleCnt="0"/>
      <dgm:spPr/>
    </dgm:pt>
    <dgm:pt modelId="{F4786D39-A39D-4023-B7E0-2448B8D12A5E}" type="pres">
      <dgm:prSet presAssocID="{9123D966-78C7-42CB-A3AC-DEB7A7EFA04C}" presName="rootComposite" presStyleCnt="0"/>
      <dgm:spPr/>
    </dgm:pt>
    <dgm:pt modelId="{830CEB58-1AE4-4497-8DAC-B62ED80D5D1C}" type="pres">
      <dgm:prSet presAssocID="{9123D966-78C7-42CB-A3AC-DEB7A7EFA04C}" presName="rootText" presStyleLbl="node1" presStyleIdx="2" presStyleCnt="3"/>
      <dgm:spPr/>
      <dgm:t>
        <a:bodyPr/>
        <a:lstStyle/>
        <a:p>
          <a:endParaRPr lang="en-US"/>
        </a:p>
      </dgm:t>
    </dgm:pt>
    <dgm:pt modelId="{44EE8C80-A7AA-4519-8C5D-B20F0A0B4560}" type="pres">
      <dgm:prSet presAssocID="{9123D966-78C7-42CB-A3AC-DEB7A7EFA04C}" presName="rootConnector" presStyleLbl="node1" presStyleIdx="2" presStyleCnt="3"/>
      <dgm:spPr/>
      <dgm:t>
        <a:bodyPr/>
        <a:lstStyle/>
        <a:p>
          <a:endParaRPr lang="en-US"/>
        </a:p>
      </dgm:t>
    </dgm:pt>
    <dgm:pt modelId="{5A9B71BD-8518-4B25-9A7C-A9240A84A09A}" type="pres">
      <dgm:prSet presAssocID="{9123D966-78C7-42CB-A3AC-DEB7A7EFA04C}" presName="childShape" presStyleCnt="0"/>
      <dgm:spPr/>
    </dgm:pt>
    <dgm:pt modelId="{DE9DBB0A-176E-427F-9044-C8B0935BC4F7}" type="pres">
      <dgm:prSet presAssocID="{995EA7EC-8619-4F85-A96D-A392B3717115}" presName="Name13" presStyleLbl="parChTrans1D2" presStyleIdx="4" presStyleCnt="7"/>
      <dgm:spPr/>
      <dgm:t>
        <a:bodyPr/>
        <a:lstStyle/>
        <a:p>
          <a:endParaRPr lang="en-US"/>
        </a:p>
      </dgm:t>
    </dgm:pt>
    <dgm:pt modelId="{052571FB-A9B4-40B6-A22D-B03956D1BAB6}" type="pres">
      <dgm:prSet presAssocID="{AB14237D-5A73-478B-8F99-13CB230DD73C}" presName="childText" presStyleLbl="bgAcc1" presStyleIdx="4" presStyleCnt="7">
        <dgm:presLayoutVars>
          <dgm:bulletEnabled val="1"/>
        </dgm:presLayoutVars>
      </dgm:prSet>
      <dgm:spPr/>
      <dgm:t>
        <a:bodyPr/>
        <a:lstStyle/>
        <a:p>
          <a:endParaRPr lang="en-US"/>
        </a:p>
      </dgm:t>
    </dgm:pt>
    <dgm:pt modelId="{B7935F4F-751D-4EB5-8A65-FC3BDDEA6CE2}" type="pres">
      <dgm:prSet presAssocID="{81548D00-1FF3-49AE-87FF-CB5E304B6EF3}" presName="Name13" presStyleLbl="parChTrans1D2" presStyleIdx="5" presStyleCnt="7"/>
      <dgm:spPr/>
      <dgm:t>
        <a:bodyPr/>
        <a:lstStyle/>
        <a:p>
          <a:endParaRPr lang="en-US"/>
        </a:p>
      </dgm:t>
    </dgm:pt>
    <dgm:pt modelId="{4B8CD9FA-A0A1-4980-AC75-7FAC844DA546}" type="pres">
      <dgm:prSet presAssocID="{C48290F9-D858-4ABC-B2FC-590C131C2901}" presName="childText" presStyleLbl="bgAcc1" presStyleIdx="5" presStyleCnt="7">
        <dgm:presLayoutVars>
          <dgm:bulletEnabled val="1"/>
        </dgm:presLayoutVars>
      </dgm:prSet>
      <dgm:spPr/>
      <dgm:t>
        <a:bodyPr/>
        <a:lstStyle/>
        <a:p>
          <a:endParaRPr lang="en-US"/>
        </a:p>
      </dgm:t>
    </dgm:pt>
    <dgm:pt modelId="{C3307C54-5099-4631-8C14-F9511D359B07}" type="pres">
      <dgm:prSet presAssocID="{BE67C150-C0D4-4521-BB0F-5ED72CC6EA45}" presName="Name13" presStyleLbl="parChTrans1D2" presStyleIdx="6" presStyleCnt="7"/>
      <dgm:spPr/>
      <dgm:t>
        <a:bodyPr/>
        <a:lstStyle/>
        <a:p>
          <a:endParaRPr lang="en-US"/>
        </a:p>
      </dgm:t>
    </dgm:pt>
    <dgm:pt modelId="{2C3F54A6-EAC6-493B-AAB9-EF788E4251FB}" type="pres">
      <dgm:prSet presAssocID="{B2F949A0-FB82-4BA4-85A0-D69AEFFAAAAE}" presName="childText" presStyleLbl="bgAcc1" presStyleIdx="6" presStyleCnt="7">
        <dgm:presLayoutVars>
          <dgm:bulletEnabled val="1"/>
        </dgm:presLayoutVars>
      </dgm:prSet>
      <dgm:spPr/>
      <dgm:t>
        <a:bodyPr/>
        <a:lstStyle/>
        <a:p>
          <a:endParaRPr lang="en-US"/>
        </a:p>
      </dgm:t>
    </dgm:pt>
  </dgm:ptLst>
  <dgm:cxnLst>
    <dgm:cxn modelId="{1B5E63D6-2DAE-4E75-9BF3-E3D704119FFE}" type="presOf" srcId="{3564FD9E-B7D6-405A-A15A-858A3913E660}" destId="{CED3884F-EE02-4A57-832F-3E59239B87F4}" srcOrd="0" destOrd="0" presId="urn:microsoft.com/office/officeart/2005/8/layout/hierarchy3"/>
    <dgm:cxn modelId="{1FD56264-D513-4AD7-8783-AFB69C5DA91A}" type="presOf" srcId="{4F1F9B89-6C4D-48E5-93F5-DEA5BD49A584}" destId="{33F5C86B-7F31-4ED6-9975-321109CF2482}" srcOrd="0" destOrd="0" presId="urn:microsoft.com/office/officeart/2005/8/layout/hierarchy3"/>
    <dgm:cxn modelId="{992F5F72-A348-4B8C-880E-424840C092AE}" type="presOf" srcId="{C7E99438-1260-4F35-BCFC-1D23A297136A}" destId="{0F096A6C-2B92-4872-9E23-FAD13F5C02A7}" srcOrd="0" destOrd="0" presId="urn:microsoft.com/office/officeart/2005/8/layout/hierarchy3"/>
    <dgm:cxn modelId="{F1C3A594-DE1B-4DE0-9F37-928F09B6AFB3}" type="presOf" srcId="{5E440212-CF20-4709-85AD-F361C4094AD0}" destId="{1B38E558-7824-46B4-869D-7233D876EBD9}" srcOrd="0" destOrd="0" presId="urn:microsoft.com/office/officeart/2005/8/layout/hierarchy3"/>
    <dgm:cxn modelId="{92FF3CC3-43BE-4E02-B40D-B71C1EA796E0}" type="presOf" srcId="{7D521933-48CF-4437-BA58-7C0EE1B8543B}" destId="{AB14CD43-C6AA-497D-8F3C-DA3AB587F8D5}" srcOrd="1" destOrd="0" presId="urn:microsoft.com/office/officeart/2005/8/layout/hierarchy3"/>
    <dgm:cxn modelId="{6EF85B78-1E2C-439E-93D7-AE5B90084F79}" srcId="{7D521933-48CF-4437-BA58-7C0EE1B8543B}" destId="{C7E99438-1260-4F35-BCFC-1D23A297136A}" srcOrd="0" destOrd="0" parTransId="{40C42BA6-4598-466E-8CD3-D028268101B5}" sibTransId="{DFEFF877-4EC5-4185-8B84-8323B8D2D6F6}"/>
    <dgm:cxn modelId="{0CB6E429-FE78-4113-947E-95D6AACFA185}" srcId="{7D521933-48CF-4437-BA58-7C0EE1B8543B}" destId="{0EC76BE1-0D94-4C8B-BDA0-BB3213785F02}" srcOrd="1" destOrd="0" parTransId="{4498BC5D-4C6D-40CD-824A-9A83B95AADA5}" sibTransId="{C6677913-3B09-4979-B1CE-C69D03AD0336}"/>
    <dgm:cxn modelId="{82E1082B-EA13-4993-ADD1-AD4667ADFE04}" type="presOf" srcId="{BE67C150-C0D4-4521-BB0F-5ED72CC6EA45}" destId="{C3307C54-5099-4631-8C14-F9511D359B07}" srcOrd="0" destOrd="0" presId="urn:microsoft.com/office/officeart/2005/8/layout/hierarchy3"/>
    <dgm:cxn modelId="{8F2131A3-5FC0-41EA-BFAA-F6389C776D5F}" type="presOf" srcId="{995EA7EC-8619-4F85-A96D-A392B3717115}" destId="{DE9DBB0A-176E-427F-9044-C8B0935BC4F7}" srcOrd="0" destOrd="0" presId="urn:microsoft.com/office/officeart/2005/8/layout/hierarchy3"/>
    <dgm:cxn modelId="{D8A46CAB-7935-4A44-8AA6-1090331C2A9B}" type="presOf" srcId="{C48290F9-D858-4ABC-B2FC-590C131C2901}" destId="{4B8CD9FA-A0A1-4980-AC75-7FAC844DA546}" srcOrd="0" destOrd="0" presId="urn:microsoft.com/office/officeart/2005/8/layout/hierarchy3"/>
    <dgm:cxn modelId="{D4054282-D503-40EF-BECA-04933521C0CC}" type="presOf" srcId="{4498BC5D-4C6D-40CD-824A-9A83B95AADA5}" destId="{B9B68A03-753A-4D68-A014-0403814789A2}" srcOrd="0" destOrd="0" presId="urn:microsoft.com/office/officeart/2005/8/layout/hierarchy3"/>
    <dgm:cxn modelId="{743F86BA-41A1-4F05-B9E7-8957B4DBE4AA}" srcId="{9123D966-78C7-42CB-A3AC-DEB7A7EFA04C}" destId="{B2F949A0-FB82-4BA4-85A0-D69AEFFAAAAE}" srcOrd="2" destOrd="0" parTransId="{BE67C150-C0D4-4521-BB0F-5ED72CC6EA45}" sibTransId="{66A991A6-E735-4728-B0FD-2DA0F0F6A0B4}"/>
    <dgm:cxn modelId="{53E5442F-1D27-48F3-AA12-0E3EEE437FFF}" type="presOf" srcId="{B2F949A0-FB82-4BA4-85A0-D69AEFFAAAAE}" destId="{2C3F54A6-EAC6-493B-AAB9-EF788E4251FB}" srcOrd="0" destOrd="0" presId="urn:microsoft.com/office/officeart/2005/8/layout/hierarchy3"/>
    <dgm:cxn modelId="{CAB3E1FA-349E-4475-A424-5D6CDA27529D}" srcId="{9123D966-78C7-42CB-A3AC-DEB7A7EFA04C}" destId="{AB14237D-5A73-478B-8F99-13CB230DD73C}" srcOrd="0" destOrd="0" parTransId="{995EA7EC-8619-4F85-A96D-A392B3717115}" sibTransId="{43E0689B-5DBE-4033-A7B2-8DE485D83B91}"/>
    <dgm:cxn modelId="{C088DF7B-DEB9-4EBD-BCB0-7E197D65054D}" type="presOf" srcId="{E0F84815-303B-4F20-8CEB-3D9419D9044C}" destId="{5C03DDF4-300F-452B-846C-7705F1660607}" srcOrd="0" destOrd="0" presId="urn:microsoft.com/office/officeart/2005/8/layout/hierarchy3"/>
    <dgm:cxn modelId="{186F7F11-5617-46DA-9A42-A9B4B42DBCD6}" type="presOf" srcId="{E0F84815-303B-4F20-8CEB-3D9419D9044C}" destId="{07E14E55-7B67-46AE-848D-4AC9BB4AF9DA}" srcOrd="1" destOrd="0" presId="urn:microsoft.com/office/officeart/2005/8/layout/hierarchy3"/>
    <dgm:cxn modelId="{4E6DF07E-CD38-498F-9C64-A163336F604A}" type="presOf" srcId="{0EC76BE1-0D94-4C8B-BDA0-BB3213785F02}" destId="{AD51EA97-809D-4AC5-B2B9-DAFD2662805B}" srcOrd="0" destOrd="0" presId="urn:microsoft.com/office/officeart/2005/8/layout/hierarchy3"/>
    <dgm:cxn modelId="{571F0F4C-AF09-4830-8C6B-6FF9677B398D}" srcId="{9123D966-78C7-42CB-A3AC-DEB7A7EFA04C}" destId="{C48290F9-D858-4ABC-B2FC-590C131C2901}" srcOrd="1" destOrd="0" parTransId="{81548D00-1FF3-49AE-87FF-CB5E304B6EF3}" sibTransId="{513F11B5-03CC-4220-93E0-062EB3B26D5C}"/>
    <dgm:cxn modelId="{29833B80-2DBB-4C6E-9955-51B5CEEA32B7}" srcId="{E0F84815-303B-4F20-8CEB-3D9419D9044C}" destId="{1E618CD6-883E-4B8E-A5F5-2913CD25513B}" srcOrd="0" destOrd="0" parTransId="{5E440212-CF20-4709-85AD-F361C4094AD0}" sibTransId="{7C079559-32BB-4FFC-B455-D59240F7C8F3}"/>
    <dgm:cxn modelId="{85A980A3-0336-497E-B91A-E334FFBBB107}" type="presOf" srcId="{9123D966-78C7-42CB-A3AC-DEB7A7EFA04C}" destId="{44EE8C80-A7AA-4519-8C5D-B20F0A0B4560}" srcOrd="1" destOrd="0" presId="urn:microsoft.com/office/officeart/2005/8/layout/hierarchy3"/>
    <dgm:cxn modelId="{B3E725E5-14FF-470A-905D-A4017733A88F}" srcId="{7D521933-48CF-4437-BA58-7C0EE1B8543B}" destId="{3564FD9E-B7D6-405A-A15A-858A3913E660}" srcOrd="2" destOrd="0" parTransId="{86116EA5-B272-43FB-BAD0-34BE52C6CD22}" sibTransId="{12D24791-BDD7-4A86-94FC-B2168D141276}"/>
    <dgm:cxn modelId="{FFEF9047-2D3F-45D9-93C6-241FE0A8B397}" srcId="{4F1F9B89-6C4D-48E5-93F5-DEA5BD49A584}" destId="{E0F84815-303B-4F20-8CEB-3D9419D9044C}" srcOrd="0" destOrd="0" parTransId="{64741737-298C-48B0-8725-166928F98673}" sibTransId="{F62D0F0B-5F08-4592-9FDC-48F466ED9324}"/>
    <dgm:cxn modelId="{E16E106A-BF5F-48C8-A0C0-AE0DDC8ABFE5}" type="presOf" srcId="{7D521933-48CF-4437-BA58-7C0EE1B8543B}" destId="{34DFAB54-0F9F-47A6-8375-9F093306A513}" srcOrd="0" destOrd="0" presId="urn:microsoft.com/office/officeart/2005/8/layout/hierarchy3"/>
    <dgm:cxn modelId="{F743D359-2FC9-4386-8AF3-CB16B66C0586}" type="presOf" srcId="{9123D966-78C7-42CB-A3AC-DEB7A7EFA04C}" destId="{830CEB58-1AE4-4497-8DAC-B62ED80D5D1C}" srcOrd="0" destOrd="0" presId="urn:microsoft.com/office/officeart/2005/8/layout/hierarchy3"/>
    <dgm:cxn modelId="{D9AE10A6-39E4-410A-AF52-7F002E3143E0}" type="presOf" srcId="{81548D00-1FF3-49AE-87FF-CB5E304B6EF3}" destId="{B7935F4F-751D-4EB5-8A65-FC3BDDEA6CE2}" srcOrd="0" destOrd="0" presId="urn:microsoft.com/office/officeart/2005/8/layout/hierarchy3"/>
    <dgm:cxn modelId="{D5562CEF-CCD6-42C0-B1EB-170D53F93BB9}" type="presOf" srcId="{1E618CD6-883E-4B8E-A5F5-2913CD25513B}" destId="{BB069B2B-B62F-4637-BBF6-08EC9B2075A5}" srcOrd="0" destOrd="0" presId="urn:microsoft.com/office/officeart/2005/8/layout/hierarchy3"/>
    <dgm:cxn modelId="{DB3F802B-C059-488D-997D-9593CB120FEA}" type="presOf" srcId="{AB14237D-5A73-478B-8F99-13CB230DD73C}" destId="{052571FB-A9B4-40B6-A22D-B03956D1BAB6}" srcOrd="0" destOrd="0" presId="urn:microsoft.com/office/officeart/2005/8/layout/hierarchy3"/>
    <dgm:cxn modelId="{C1833334-6FD3-4A94-97A6-25B5E15EF813}" type="presOf" srcId="{86116EA5-B272-43FB-BAD0-34BE52C6CD22}" destId="{C932B3C0-ADAD-4F94-86E7-A276DBCE7C43}" srcOrd="0" destOrd="0" presId="urn:microsoft.com/office/officeart/2005/8/layout/hierarchy3"/>
    <dgm:cxn modelId="{5780B19A-D120-4420-858E-5996EB6B0E01}" type="presOf" srcId="{40C42BA6-4598-466E-8CD3-D028268101B5}" destId="{0B59B33B-1EA6-4A32-9E13-3177434A59D1}" srcOrd="0" destOrd="0" presId="urn:microsoft.com/office/officeart/2005/8/layout/hierarchy3"/>
    <dgm:cxn modelId="{FEE971DB-0BD8-4F33-A663-24429C63539A}" srcId="{4F1F9B89-6C4D-48E5-93F5-DEA5BD49A584}" destId="{7D521933-48CF-4437-BA58-7C0EE1B8543B}" srcOrd="1" destOrd="0" parTransId="{8A044C80-649D-4871-9BCC-FCC2772C6F1D}" sibTransId="{C8D055BD-A643-4A4D-BDEF-0E8327DB6420}"/>
    <dgm:cxn modelId="{8200D2F8-7CC4-40E8-BF93-F32B10605135}" srcId="{4F1F9B89-6C4D-48E5-93F5-DEA5BD49A584}" destId="{9123D966-78C7-42CB-A3AC-DEB7A7EFA04C}" srcOrd="2" destOrd="0" parTransId="{D8B689EB-A6A6-4FC5-B6AD-488CC54B65CF}" sibTransId="{3F1833D6-0200-4079-BD13-A432FF42EF95}"/>
    <dgm:cxn modelId="{DB9C34F9-E57A-4A3F-918D-F3C90419C351}" type="presParOf" srcId="{33F5C86B-7F31-4ED6-9975-321109CF2482}" destId="{38D846E2-3C5D-4E61-B77A-869614FDAD3F}" srcOrd="0" destOrd="0" presId="urn:microsoft.com/office/officeart/2005/8/layout/hierarchy3"/>
    <dgm:cxn modelId="{972CBCF2-A3C6-401E-843E-B21E2C44291D}" type="presParOf" srcId="{38D846E2-3C5D-4E61-B77A-869614FDAD3F}" destId="{6DD47824-720C-4680-A167-8EF3107696CE}" srcOrd="0" destOrd="0" presId="urn:microsoft.com/office/officeart/2005/8/layout/hierarchy3"/>
    <dgm:cxn modelId="{0B48F101-1966-490E-A96B-E7E8A69DC915}" type="presParOf" srcId="{6DD47824-720C-4680-A167-8EF3107696CE}" destId="{5C03DDF4-300F-452B-846C-7705F1660607}" srcOrd="0" destOrd="0" presId="urn:microsoft.com/office/officeart/2005/8/layout/hierarchy3"/>
    <dgm:cxn modelId="{3FEA32C0-FAA7-4C1A-B1CD-C78024464370}" type="presParOf" srcId="{6DD47824-720C-4680-A167-8EF3107696CE}" destId="{07E14E55-7B67-46AE-848D-4AC9BB4AF9DA}" srcOrd="1" destOrd="0" presId="urn:microsoft.com/office/officeart/2005/8/layout/hierarchy3"/>
    <dgm:cxn modelId="{0B03185F-4D4D-4D74-8D3A-B05976519D73}" type="presParOf" srcId="{38D846E2-3C5D-4E61-B77A-869614FDAD3F}" destId="{B4D8C59A-DD5B-4987-B87B-B9A785C7A3E3}" srcOrd="1" destOrd="0" presId="urn:microsoft.com/office/officeart/2005/8/layout/hierarchy3"/>
    <dgm:cxn modelId="{B75A6FFA-336C-4A8F-B6E5-40166B41A66D}" type="presParOf" srcId="{B4D8C59A-DD5B-4987-B87B-B9A785C7A3E3}" destId="{1B38E558-7824-46B4-869D-7233D876EBD9}" srcOrd="0" destOrd="0" presId="urn:microsoft.com/office/officeart/2005/8/layout/hierarchy3"/>
    <dgm:cxn modelId="{391F690B-1E51-45D9-82F0-5E0335ACFDE9}" type="presParOf" srcId="{B4D8C59A-DD5B-4987-B87B-B9A785C7A3E3}" destId="{BB069B2B-B62F-4637-BBF6-08EC9B2075A5}" srcOrd="1" destOrd="0" presId="urn:microsoft.com/office/officeart/2005/8/layout/hierarchy3"/>
    <dgm:cxn modelId="{85C3C12B-D558-4F6C-8A67-275F909E7863}" type="presParOf" srcId="{33F5C86B-7F31-4ED6-9975-321109CF2482}" destId="{04DEBD7C-4092-45D2-ABF5-1BF41F2E3085}" srcOrd="1" destOrd="0" presId="urn:microsoft.com/office/officeart/2005/8/layout/hierarchy3"/>
    <dgm:cxn modelId="{44B86AF0-BD3E-4A49-9F6A-3857E20D1802}" type="presParOf" srcId="{04DEBD7C-4092-45D2-ABF5-1BF41F2E3085}" destId="{3BA375F2-5711-4F1C-BCA7-84C782328D92}" srcOrd="0" destOrd="0" presId="urn:microsoft.com/office/officeart/2005/8/layout/hierarchy3"/>
    <dgm:cxn modelId="{0EC60151-2227-4760-92DC-442B884640D4}" type="presParOf" srcId="{3BA375F2-5711-4F1C-BCA7-84C782328D92}" destId="{34DFAB54-0F9F-47A6-8375-9F093306A513}" srcOrd="0" destOrd="0" presId="urn:microsoft.com/office/officeart/2005/8/layout/hierarchy3"/>
    <dgm:cxn modelId="{ABDF1791-2D86-4EA8-BA91-A4E3AF40EAB4}" type="presParOf" srcId="{3BA375F2-5711-4F1C-BCA7-84C782328D92}" destId="{AB14CD43-C6AA-497D-8F3C-DA3AB587F8D5}" srcOrd="1" destOrd="0" presId="urn:microsoft.com/office/officeart/2005/8/layout/hierarchy3"/>
    <dgm:cxn modelId="{74857749-BA2F-442F-8AB7-C015071D0416}" type="presParOf" srcId="{04DEBD7C-4092-45D2-ABF5-1BF41F2E3085}" destId="{A7CF252C-0FDF-4936-B900-6F78F4507FFE}" srcOrd="1" destOrd="0" presId="urn:microsoft.com/office/officeart/2005/8/layout/hierarchy3"/>
    <dgm:cxn modelId="{589115BE-DCA0-4044-B63B-2EA7767206C7}" type="presParOf" srcId="{A7CF252C-0FDF-4936-B900-6F78F4507FFE}" destId="{0B59B33B-1EA6-4A32-9E13-3177434A59D1}" srcOrd="0" destOrd="0" presId="urn:microsoft.com/office/officeart/2005/8/layout/hierarchy3"/>
    <dgm:cxn modelId="{987626CA-9A87-4B32-9046-B9ED4A15DEDD}" type="presParOf" srcId="{A7CF252C-0FDF-4936-B900-6F78F4507FFE}" destId="{0F096A6C-2B92-4872-9E23-FAD13F5C02A7}" srcOrd="1" destOrd="0" presId="urn:microsoft.com/office/officeart/2005/8/layout/hierarchy3"/>
    <dgm:cxn modelId="{4307265B-D753-4E7C-ACF5-C1F847A51D12}" type="presParOf" srcId="{A7CF252C-0FDF-4936-B900-6F78F4507FFE}" destId="{B9B68A03-753A-4D68-A014-0403814789A2}" srcOrd="2" destOrd="0" presId="urn:microsoft.com/office/officeart/2005/8/layout/hierarchy3"/>
    <dgm:cxn modelId="{A15F7169-3228-40FF-8AB0-679DD39F767D}" type="presParOf" srcId="{A7CF252C-0FDF-4936-B900-6F78F4507FFE}" destId="{AD51EA97-809D-4AC5-B2B9-DAFD2662805B}" srcOrd="3" destOrd="0" presId="urn:microsoft.com/office/officeart/2005/8/layout/hierarchy3"/>
    <dgm:cxn modelId="{873E4630-E4C5-4F67-9975-102DF8790EBA}" type="presParOf" srcId="{A7CF252C-0FDF-4936-B900-6F78F4507FFE}" destId="{C932B3C0-ADAD-4F94-86E7-A276DBCE7C43}" srcOrd="4" destOrd="0" presId="urn:microsoft.com/office/officeart/2005/8/layout/hierarchy3"/>
    <dgm:cxn modelId="{BF773EB2-30E8-4F4C-8947-E0827416F95B}" type="presParOf" srcId="{A7CF252C-0FDF-4936-B900-6F78F4507FFE}" destId="{CED3884F-EE02-4A57-832F-3E59239B87F4}" srcOrd="5" destOrd="0" presId="urn:microsoft.com/office/officeart/2005/8/layout/hierarchy3"/>
    <dgm:cxn modelId="{4C6435D7-CBB9-4071-9F47-05C51A3F3C66}" type="presParOf" srcId="{33F5C86B-7F31-4ED6-9975-321109CF2482}" destId="{7B0B6F77-7334-40D1-8CE3-5F532A34C1CF}" srcOrd="2" destOrd="0" presId="urn:microsoft.com/office/officeart/2005/8/layout/hierarchy3"/>
    <dgm:cxn modelId="{C69FD280-3686-44DE-90FC-0F81616C48F9}" type="presParOf" srcId="{7B0B6F77-7334-40D1-8CE3-5F532A34C1CF}" destId="{F4786D39-A39D-4023-B7E0-2448B8D12A5E}" srcOrd="0" destOrd="0" presId="urn:microsoft.com/office/officeart/2005/8/layout/hierarchy3"/>
    <dgm:cxn modelId="{E3414084-CCEB-4657-8874-3C5B953102B9}" type="presParOf" srcId="{F4786D39-A39D-4023-B7E0-2448B8D12A5E}" destId="{830CEB58-1AE4-4497-8DAC-B62ED80D5D1C}" srcOrd="0" destOrd="0" presId="urn:microsoft.com/office/officeart/2005/8/layout/hierarchy3"/>
    <dgm:cxn modelId="{C28D9B03-8951-415F-AAA0-BA8AD37F5B5D}" type="presParOf" srcId="{F4786D39-A39D-4023-B7E0-2448B8D12A5E}" destId="{44EE8C80-A7AA-4519-8C5D-B20F0A0B4560}" srcOrd="1" destOrd="0" presId="urn:microsoft.com/office/officeart/2005/8/layout/hierarchy3"/>
    <dgm:cxn modelId="{956F2018-A137-4C1A-87EA-454C15D2435B}" type="presParOf" srcId="{7B0B6F77-7334-40D1-8CE3-5F532A34C1CF}" destId="{5A9B71BD-8518-4B25-9A7C-A9240A84A09A}" srcOrd="1" destOrd="0" presId="urn:microsoft.com/office/officeart/2005/8/layout/hierarchy3"/>
    <dgm:cxn modelId="{1C64A08A-6456-488B-B38B-7FB93CADB9C7}" type="presParOf" srcId="{5A9B71BD-8518-4B25-9A7C-A9240A84A09A}" destId="{DE9DBB0A-176E-427F-9044-C8B0935BC4F7}" srcOrd="0" destOrd="0" presId="urn:microsoft.com/office/officeart/2005/8/layout/hierarchy3"/>
    <dgm:cxn modelId="{21FB1F1E-5EB5-4228-B1C2-A0D8C5EA7E83}" type="presParOf" srcId="{5A9B71BD-8518-4B25-9A7C-A9240A84A09A}" destId="{052571FB-A9B4-40B6-A22D-B03956D1BAB6}" srcOrd="1" destOrd="0" presId="urn:microsoft.com/office/officeart/2005/8/layout/hierarchy3"/>
    <dgm:cxn modelId="{D4ED3263-3209-4C5B-921B-99B7EE72DCD7}" type="presParOf" srcId="{5A9B71BD-8518-4B25-9A7C-A9240A84A09A}" destId="{B7935F4F-751D-4EB5-8A65-FC3BDDEA6CE2}" srcOrd="2" destOrd="0" presId="urn:microsoft.com/office/officeart/2005/8/layout/hierarchy3"/>
    <dgm:cxn modelId="{CC8DDCA5-1841-46FF-9FD7-F1ED7194DEAA}" type="presParOf" srcId="{5A9B71BD-8518-4B25-9A7C-A9240A84A09A}" destId="{4B8CD9FA-A0A1-4980-AC75-7FAC844DA546}" srcOrd="3" destOrd="0" presId="urn:microsoft.com/office/officeart/2005/8/layout/hierarchy3"/>
    <dgm:cxn modelId="{1C8AA48E-AE6F-42A6-B456-D26BBE4FCA8E}" type="presParOf" srcId="{5A9B71BD-8518-4B25-9A7C-A9240A84A09A}" destId="{C3307C54-5099-4631-8C14-F9511D359B07}" srcOrd="4" destOrd="0" presId="urn:microsoft.com/office/officeart/2005/8/layout/hierarchy3"/>
    <dgm:cxn modelId="{F5E3899B-F08C-4594-9943-7767366361BE}" type="presParOf" srcId="{5A9B71BD-8518-4B25-9A7C-A9240A84A09A}" destId="{2C3F54A6-EAC6-493B-AAB9-EF788E4251FB}"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75CFFBF-822D-4944-9826-5BCB9121640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IN"/>
        </a:p>
      </dgm:t>
    </dgm:pt>
    <dgm:pt modelId="{D1F3AAF7-B115-4119-B032-6A6E3589B013}" type="pres">
      <dgm:prSet presAssocID="{175CFFBF-822D-4944-9826-5BCB91216403}" presName="linear" presStyleCnt="0">
        <dgm:presLayoutVars>
          <dgm:animLvl val="lvl"/>
          <dgm:resizeHandles val="exact"/>
        </dgm:presLayoutVars>
      </dgm:prSet>
      <dgm:spPr/>
      <dgm:t>
        <a:bodyPr/>
        <a:lstStyle/>
        <a:p>
          <a:endParaRPr lang="en-IN"/>
        </a:p>
      </dgm:t>
    </dgm:pt>
  </dgm:ptLst>
  <dgm:cxnLst>
    <dgm:cxn modelId="{D86F5F04-C5EF-4953-BC07-ECFDBFC3DBEE}" type="presOf" srcId="{175CFFBF-822D-4944-9826-5BCB91216403}" destId="{D1F3AAF7-B115-4119-B032-6A6E3589B01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746334-DC8E-465A-965E-C18E8C9FB631}">
      <dsp:nvSpPr>
        <dsp:cNvPr id="0" name=""/>
        <dsp:cNvSpPr/>
      </dsp:nvSpPr>
      <dsp:spPr>
        <a:xfrm>
          <a:off x="0" y="133942"/>
          <a:ext cx="7467600" cy="725073"/>
        </a:xfrm>
        <a:prstGeom prst="rect">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IN" sz="3600" kern="1200" dirty="0" smtClean="0"/>
            <a:t>175 GW RE by 2022</a:t>
          </a:r>
          <a:endParaRPr lang="en-US" sz="3600" kern="1200" dirty="0"/>
        </a:p>
      </dsp:txBody>
      <dsp:txXfrm>
        <a:off x="0" y="133942"/>
        <a:ext cx="7467600" cy="725073"/>
      </dsp:txXfrm>
    </dsp:sp>
    <dsp:sp modelId="{ADFF64E4-F709-497A-B4C3-28A4407C1305}">
      <dsp:nvSpPr>
        <dsp:cNvPr id="0" name=""/>
        <dsp:cNvSpPr/>
      </dsp:nvSpPr>
      <dsp:spPr>
        <a:xfrm>
          <a:off x="0" y="761999"/>
          <a:ext cx="1866899" cy="217770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IN" sz="2400" kern="1200" dirty="0" smtClean="0"/>
            <a:t>100 GW </a:t>
          </a:r>
        </a:p>
        <a:p>
          <a:pPr lvl="0" algn="ctr" defTabSz="1066800">
            <a:lnSpc>
              <a:spcPct val="90000"/>
            </a:lnSpc>
            <a:spcBef>
              <a:spcPct val="0"/>
            </a:spcBef>
            <a:spcAft>
              <a:spcPct val="35000"/>
            </a:spcAft>
          </a:pPr>
          <a:r>
            <a:rPr lang="en-IN" sz="2400" kern="1200" dirty="0" smtClean="0"/>
            <a:t>Solar</a:t>
          </a:r>
        </a:p>
        <a:p>
          <a:pPr lvl="0" algn="l" defTabSz="1066800">
            <a:lnSpc>
              <a:spcPct val="90000"/>
            </a:lnSpc>
            <a:spcBef>
              <a:spcPct val="0"/>
            </a:spcBef>
            <a:spcAft>
              <a:spcPct val="35000"/>
            </a:spcAft>
          </a:pPr>
          <a:endParaRPr lang="en-IN" sz="1100" kern="1200" dirty="0" smtClean="0"/>
        </a:p>
      </dsp:txBody>
      <dsp:txXfrm>
        <a:off x="0" y="761999"/>
        <a:ext cx="1866899" cy="2177705"/>
      </dsp:txXfrm>
    </dsp:sp>
    <dsp:sp modelId="{403C9D28-2E14-4CE6-A342-96914AEA6B56}">
      <dsp:nvSpPr>
        <dsp:cNvPr id="0" name=""/>
        <dsp:cNvSpPr/>
      </dsp:nvSpPr>
      <dsp:spPr>
        <a:xfrm>
          <a:off x="1866900" y="761999"/>
          <a:ext cx="1866899" cy="2177705"/>
        </a:xfrm>
        <a:prstGeom prst="rect">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IN" sz="2400" kern="1200" dirty="0" smtClean="0"/>
            <a:t>60 GW </a:t>
          </a:r>
        </a:p>
        <a:p>
          <a:pPr lvl="0" algn="ctr" defTabSz="1066800">
            <a:lnSpc>
              <a:spcPct val="90000"/>
            </a:lnSpc>
            <a:spcBef>
              <a:spcPct val="0"/>
            </a:spcBef>
            <a:spcAft>
              <a:spcPct val="35000"/>
            </a:spcAft>
          </a:pPr>
          <a:r>
            <a:rPr lang="en-IN" sz="2400" kern="1200" dirty="0" smtClean="0"/>
            <a:t>Wind </a:t>
          </a:r>
        </a:p>
        <a:p>
          <a:pPr lvl="0" algn="ctr" defTabSz="1066800">
            <a:lnSpc>
              <a:spcPct val="90000"/>
            </a:lnSpc>
            <a:spcBef>
              <a:spcPct val="0"/>
            </a:spcBef>
            <a:spcAft>
              <a:spcPct val="35000"/>
            </a:spcAft>
          </a:pPr>
          <a:endParaRPr lang="en-IN" sz="2400" kern="1200" dirty="0" smtClean="0"/>
        </a:p>
      </dsp:txBody>
      <dsp:txXfrm>
        <a:off x="1866900" y="761999"/>
        <a:ext cx="1866899" cy="2177705"/>
      </dsp:txXfrm>
    </dsp:sp>
    <dsp:sp modelId="{C98100D0-A3E2-4D5E-9406-2467316642F2}">
      <dsp:nvSpPr>
        <dsp:cNvPr id="0" name=""/>
        <dsp:cNvSpPr/>
      </dsp:nvSpPr>
      <dsp:spPr>
        <a:xfrm>
          <a:off x="3733800" y="761999"/>
          <a:ext cx="1866899" cy="2177705"/>
        </a:xfrm>
        <a:prstGeom prst="rec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IN" sz="2400" kern="1200" dirty="0" smtClean="0"/>
            <a:t>10 GW </a:t>
          </a:r>
        </a:p>
        <a:p>
          <a:pPr lvl="0" algn="ctr" defTabSz="1066800">
            <a:lnSpc>
              <a:spcPct val="90000"/>
            </a:lnSpc>
            <a:spcBef>
              <a:spcPct val="0"/>
            </a:spcBef>
            <a:spcAft>
              <a:spcPct val="35000"/>
            </a:spcAft>
          </a:pPr>
          <a:r>
            <a:rPr lang="en-IN" sz="2400" kern="1200" dirty="0" smtClean="0"/>
            <a:t>Biomass</a:t>
          </a:r>
        </a:p>
        <a:p>
          <a:pPr lvl="0" algn="ctr" defTabSz="1066800">
            <a:lnSpc>
              <a:spcPct val="90000"/>
            </a:lnSpc>
            <a:spcBef>
              <a:spcPct val="0"/>
            </a:spcBef>
            <a:spcAft>
              <a:spcPct val="35000"/>
            </a:spcAft>
          </a:pPr>
          <a:r>
            <a:rPr lang="en-IN" sz="2400" kern="1200" dirty="0" smtClean="0"/>
            <a:t> </a:t>
          </a:r>
          <a:endParaRPr lang="en-US" sz="2400" kern="1200" dirty="0"/>
        </a:p>
      </dsp:txBody>
      <dsp:txXfrm>
        <a:off x="3733800" y="761999"/>
        <a:ext cx="1866899" cy="2177705"/>
      </dsp:txXfrm>
    </dsp:sp>
    <dsp:sp modelId="{6ACEAA3A-94B2-42B5-BA23-62A4E355BF13}">
      <dsp:nvSpPr>
        <dsp:cNvPr id="0" name=""/>
        <dsp:cNvSpPr/>
      </dsp:nvSpPr>
      <dsp:spPr>
        <a:xfrm>
          <a:off x="5600699" y="761999"/>
          <a:ext cx="1866899" cy="2177705"/>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IN" sz="2400" kern="1200" dirty="0" smtClean="0"/>
            <a:t>5 GW Small Hydro</a:t>
          </a:r>
        </a:p>
        <a:p>
          <a:pPr lvl="0" algn="ctr" defTabSz="1066800">
            <a:lnSpc>
              <a:spcPct val="90000"/>
            </a:lnSpc>
            <a:spcBef>
              <a:spcPct val="0"/>
            </a:spcBef>
            <a:spcAft>
              <a:spcPct val="35000"/>
            </a:spcAft>
          </a:pPr>
          <a:r>
            <a:rPr lang="en-IN" sz="2400" kern="1200" dirty="0" smtClean="0"/>
            <a:t> </a:t>
          </a:r>
          <a:endParaRPr lang="en-US" sz="2400" kern="1200" dirty="0"/>
        </a:p>
      </dsp:txBody>
      <dsp:txXfrm>
        <a:off x="5600699" y="761999"/>
        <a:ext cx="1866899" cy="2177705"/>
      </dsp:txXfrm>
    </dsp:sp>
    <dsp:sp modelId="{79EF52BD-AEBE-45AC-A1BC-7CBE6AC830F0}">
      <dsp:nvSpPr>
        <dsp:cNvPr id="0" name=""/>
        <dsp:cNvSpPr/>
      </dsp:nvSpPr>
      <dsp:spPr>
        <a:xfrm flipV="1">
          <a:off x="0" y="2858299"/>
          <a:ext cx="7467600" cy="118704"/>
        </a:xfrm>
        <a:prstGeom prst="rect">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03DDF4-300F-452B-846C-7705F1660607}">
      <dsp:nvSpPr>
        <dsp:cNvPr id="0" name=""/>
        <dsp:cNvSpPr/>
      </dsp:nvSpPr>
      <dsp:spPr>
        <a:xfrm>
          <a:off x="554" y="542324"/>
          <a:ext cx="1296715" cy="648357"/>
        </a:xfrm>
        <a:prstGeom prst="roundRect">
          <a:avLst>
            <a:gd name="adj" fmla="val 10000"/>
          </a:avLst>
        </a:prstGeom>
        <a:solidFill>
          <a:srgbClr val="0000B4"/>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IN" sz="2400" kern="1200" dirty="0" smtClean="0">
              <a:latin typeface="Georgia" pitchFamily="18" charset="0"/>
            </a:rPr>
            <a:t>NRLDC</a:t>
          </a:r>
          <a:endParaRPr lang="en-US" sz="2400" kern="1200" dirty="0">
            <a:latin typeface="Georgia" pitchFamily="18" charset="0"/>
          </a:endParaRPr>
        </a:p>
      </dsp:txBody>
      <dsp:txXfrm>
        <a:off x="19544" y="561314"/>
        <a:ext cx="1258735" cy="610377"/>
      </dsp:txXfrm>
    </dsp:sp>
    <dsp:sp modelId="{1B38E558-7824-46B4-869D-7233D876EBD9}">
      <dsp:nvSpPr>
        <dsp:cNvPr id="0" name=""/>
        <dsp:cNvSpPr/>
      </dsp:nvSpPr>
      <dsp:spPr>
        <a:xfrm>
          <a:off x="130225" y="1190682"/>
          <a:ext cx="129671" cy="486268"/>
        </a:xfrm>
        <a:custGeom>
          <a:avLst/>
          <a:gdLst/>
          <a:ahLst/>
          <a:cxnLst/>
          <a:rect l="0" t="0" r="0" b="0"/>
          <a:pathLst>
            <a:path>
              <a:moveTo>
                <a:pt x="0" y="0"/>
              </a:moveTo>
              <a:lnTo>
                <a:pt x="0" y="486268"/>
              </a:lnTo>
              <a:lnTo>
                <a:pt x="129671" y="486268"/>
              </a:lnTo>
            </a:path>
          </a:pathLst>
        </a:custGeom>
        <a:noFill/>
        <a:ln w="25400" cap="flat" cmpd="sng" algn="ctr">
          <a:solidFill>
            <a:srgbClr val="7030A0"/>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B069B2B-B62F-4637-BBF6-08EC9B2075A5}">
      <dsp:nvSpPr>
        <dsp:cNvPr id="0" name=""/>
        <dsp:cNvSpPr/>
      </dsp:nvSpPr>
      <dsp:spPr>
        <a:xfrm>
          <a:off x="259897" y="1352772"/>
          <a:ext cx="1037372" cy="648357"/>
        </a:xfrm>
        <a:prstGeom prst="roundRect">
          <a:avLst>
            <a:gd name="adj" fmla="val 10000"/>
          </a:avLst>
        </a:prstGeom>
        <a:solidFill>
          <a:srgbClr val="990000">
            <a:alpha val="90000"/>
          </a:srgbClr>
        </a:solidFill>
        <a:ln w="9525" cap="flat" cmpd="sng" algn="ctr">
          <a:solidFill>
            <a:srgbClr val="7030A0"/>
          </a:solid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z="-152400" prstMaterial="metal">
          <a:bevelT w="88900" h="88900"/>
        </a:sp3d>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IN" sz="1400" b="1" kern="1200" dirty="0" smtClean="0">
              <a:solidFill>
                <a:schemeClr val="bg1"/>
              </a:solidFill>
              <a:latin typeface="Georgia" pitchFamily="18" charset="0"/>
            </a:rPr>
            <a:t>Raj</a:t>
          </a:r>
          <a:endParaRPr lang="en-US" sz="1400" b="1" kern="1200" dirty="0">
            <a:solidFill>
              <a:schemeClr val="bg1"/>
            </a:solidFill>
            <a:latin typeface="Georgia" pitchFamily="18" charset="0"/>
          </a:endParaRPr>
        </a:p>
      </dsp:txBody>
      <dsp:txXfrm>
        <a:off x="278887" y="1371762"/>
        <a:ext cx="999392" cy="610377"/>
      </dsp:txXfrm>
    </dsp:sp>
    <dsp:sp modelId="{34DFAB54-0F9F-47A6-8375-9F093306A513}">
      <dsp:nvSpPr>
        <dsp:cNvPr id="0" name=""/>
        <dsp:cNvSpPr/>
      </dsp:nvSpPr>
      <dsp:spPr>
        <a:xfrm>
          <a:off x="1621449" y="542324"/>
          <a:ext cx="1296715" cy="648357"/>
        </a:xfrm>
        <a:prstGeom prst="roundRect">
          <a:avLst>
            <a:gd name="adj" fmla="val 10000"/>
          </a:avLst>
        </a:prstGeom>
        <a:solidFill>
          <a:srgbClr val="0000B4"/>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IN" sz="2400" kern="1200" dirty="0" smtClean="0">
              <a:latin typeface="Georgia" pitchFamily="18" charset="0"/>
            </a:rPr>
            <a:t>WRLDC</a:t>
          </a:r>
          <a:endParaRPr lang="en-US" sz="2400" kern="1200" dirty="0">
            <a:latin typeface="Georgia" pitchFamily="18" charset="0"/>
          </a:endParaRPr>
        </a:p>
      </dsp:txBody>
      <dsp:txXfrm>
        <a:off x="1640439" y="561314"/>
        <a:ext cx="1258735" cy="610377"/>
      </dsp:txXfrm>
    </dsp:sp>
    <dsp:sp modelId="{0B59B33B-1EA6-4A32-9E13-3177434A59D1}">
      <dsp:nvSpPr>
        <dsp:cNvPr id="0" name=""/>
        <dsp:cNvSpPr/>
      </dsp:nvSpPr>
      <dsp:spPr>
        <a:xfrm>
          <a:off x="1751120" y="1190682"/>
          <a:ext cx="129671" cy="486268"/>
        </a:xfrm>
        <a:custGeom>
          <a:avLst/>
          <a:gdLst/>
          <a:ahLst/>
          <a:cxnLst/>
          <a:rect l="0" t="0" r="0" b="0"/>
          <a:pathLst>
            <a:path>
              <a:moveTo>
                <a:pt x="0" y="0"/>
              </a:moveTo>
              <a:lnTo>
                <a:pt x="0" y="486268"/>
              </a:lnTo>
              <a:lnTo>
                <a:pt x="129671" y="486268"/>
              </a:lnTo>
            </a:path>
          </a:pathLst>
        </a:custGeom>
        <a:noFill/>
        <a:ln w="25400" cap="flat" cmpd="sng" algn="ctr">
          <a:solidFill>
            <a:srgbClr val="7030A0"/>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F096A6C-2B92-4872-9E23-FAD13F5C02A7}">
      <dsp:nvSpPr>
        <dsp:cNvPr id="0" name=""/>
        <dsp:cNvSpPr/>
      </dsp:nvSpPr>
      <dsp:spPr>
        <a:xfrm>
          <a:off x="1880792" y="1352772"/>
          <a:ext cx="1037372" cy="648357"/>
        </a:xfrm>
        <a:prstGeom prst="roundRect">
          <a:avLst>
            <a:gd name="adj" fmla="val 10000"/>
          </a:avLst>
        </a:prstGeom>
        <a:solidFill>
          <a:srgbClr val="990000">
            <a:alpha val="90000"/>
          </a:srgbClr>
        </a:solidFill>
        <a:ln w="9525" cap="flat" cmpd="sng" algn="ctr">
          <a:solidFill>
            <a:srgbClr val="7030A0"/>
          </a:solid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z="-152400" prstMaterial="metal">
          <a:bevelT w="88900" h="88900"/>
        </a:sp3d>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IN" sz="1400" b="1" kern="1200" dirty="0" smtClean="0">
              <a:solidFill>
                <a:schemeClr val="bg1"/>
              </a:solidFill>
              <a:latin typeface="Georgia" pitchFamily="18" charset="0"/>
            </a:rPr>
            <a:t>MP</a:t>
          </a:r>
          <a:endParaRPr lang="en-US" sz="1400" b="1" kern="1200" dirty="0">
            <a:solidFill>
              <a:schemeClr val="bg1"/>
            </a:solidFill>
            <a:latin typeface="Georgia" pitchFamily="18" charset="0"/>
          </a:endParaRPr>
        </a:p>
      </dsp:txBody>
      <dsp:txXfrm>
        <a:off x="1899782" y="1371762"/>
        <a:ext cx="999392" cy="610377"/>
      </dsp:txXfrm>
    </dsp:sp>
    <dsp:sp modelId="{B9B68A03-753A-4D68-A014-0403814789A2}">
      <dsp:nvSpPr>
        <dsp:cNvPr id="0" name=""/>
        <dsp:cNvSpPr/>
      </dsp:nvSpPr>
      <dsp:spPr>
        <a:xfrm>
          <a:off x="1751120" y="1190682"/>
          <a:ext cx="129671" cy="1296715"/>
        </a:xfrm>
        <a:custGeom>
          <a:avLst/>
          <a:gdLst/>
          <a:ahLst/>
          <a:cxnLst/>
          <a:rect l="0" t="0" r="0" b="0"/>
          <a:pathLst>
            <a:path>
              <a:moveTo>
                <a:pt x="0" y="0"/>
              </a:moveTo>
              <a:lnTo>
                <a:pt x="0" y="1296715"/>
              </a:lnTo>
              <a:lnTo>
                <a:pt x="129671" y="1296715"/>
              </a:lnTo>
            </a:path>
          </a:pathLst>
        </a:custGeom>
        <a:noFill/>
        <a:ln w="25400" cap="flat" cmpd="sng" algn="ctr">
          <a:solidFill>
            <a:srgbClr val="7030A0"/>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D51EA97-809D-4AC5-B2B9-DAFD2662805B}">
      <dsp:nvSpPr>
        <dsp:cNvPr id="0" name=""/>
        <dsp:cNvSpPr/>
      </dsp:nvSpPr>
      <dsp:spPr>
        <a:xfrm>
          <a:off x="1880792" y="2163219"/>
          <a:ext cx="1037372" cy="648357"/>
        </a:xfrm>
        <a:prstGeom prst="roundRect">
          <a:avLst>
            <a:gd name="adj" fmla="val 10000"/>
          </a:avLst>
        </a:prstGeom>
        <a:solidFill>
          <a:srgbClr val="990000">
            <a:alpha val="90000"/>
          </a:srgbClr>
        </a:solidFill>
        <a:ln w="9525" cap="flat" cmpd="sng" algn="ctr">
          <a:solidFill>
            <a:srgbClr val="7030A0"/>
          </a:solid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z="-152400" prstMaterial="metal">
          <a:bevelT w="88900" h="88900"/>
        </a:sp3d>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IN" sz="1400" b="1" kern="1200" dirty="0" err="1" smtClean="0">
              <a:solidFill>
                <a:schemeClr val="bg1"/>
              </a:solidFill>
              <a:latin typeface="Georgia" pitchFamily="18" charset="0"/>
            </a:rPr>
            <a:t>Guj</a:t>
          </a:r>
          <a:endParaRPr lang="en-US" sz="1400" b="1" kern="1200" dirty="0">
            <a:solidFill>
              <a:schemeClr val="bg1"/>
            </a:solidFill>
            <a:latin typeface="Georgia" pitchFamily="18" charset="0"/>
          </a:endParaRPr>
        </a:p>
      </dsp:txBody>
      <dsp:txXfrm>
        <a:off x="1899782" y="2182209"/>
        <a:ext cx="999392" cy="610377"/>
      </dsp:txXfrm>
    </dsp:sp>
    <dsp:sp modelId="{C932B3C0-ADAD-4F94-86E7-A276DBCE7C43}">
      <dsp:nvSpPr>
        <dsp:cNvPr id="0" name=""/>
        <dsp:cNvSpPr/>
      </dsp:nvSpPr>
      <dsp:spPr>
        <a:xfrm>
          <a:off x="1751120" y="1190682"/>
          <a:ext cx="129671" cy="2107163"/>
        </a:xfrm>
        <a:custGeom>
          <a:avLst/>
          <a:gdLst/>
          <a:ahLst/>
          <a:cxnLst/>
          <a:rect l="0" t="0" r="0" b="0"/>
          <a:pathLst>
            <a:path>
              <a:moveTo>
                <a:pt x="0" y="0"/>
              </a:moveTo>
              <a:lnTo>
                <a:pt x="0" y="2107163"/>
              </a:lnTo>
              <a:lnTo>
                <a:pt x="129671" y="2107163"/>
              </a:lnTo>
            </a:path>
          </a:pathLst>
        </a:custGeom>
        <a:noFill/>
        <a:ln w="25400" cap="flat" cmpd="sng" algn="ctr">
          <a:solidFill>
            <a:srgbClr val="7030A0"/>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ED3884F-EE02-4A57-832F-3E59239B87F4}">
      <dsp:nvSpPr>
        <dsp:cNvPr id="0" name=""/>
        <dsp:cNvSpPr/>
      </dsp:nvSpPr>
      <dsp:spPr>
        <a:xfrm>
          <a:off x="1880792" y="2973667"/>
          <a:ext cx="1037372" cy="648357"/>
        </a:xfrm>
        <a:prstGeom prst="roundRect">
          <a:avLst>
            <a:gd name="adj" fmla="val 10000"/>
          </a:avLst>
        </a:prstGeom>
        <a:solidFill>
          <a:srgbClr val="990000">
            <a:alpha val="90000"/>
          </a:srgbClr>
        </a:solidFill>
        <a:ln w="9525" cap="flat" cmpd="sng" algn="ctr">
          <a:solidFill>
            <a:srgbClr val="7030A0"/>
          </a:solid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z="-152400" prstMaterial="metal">
          <a:bevelT w="88900" h="88900"/>
        </a:sp3d>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IN" sz="1400" b="1" kern="1200" dirty="0" err="1" smtClean="0">
              <a:solidFill>
                <a:schemeClr val="bg1"/>
              </a:solidFill>
              <a:latin typeface="Georgia" pitchFamily="18" charset="0"/>
            </a:rPr>
            <a:t>Mah</a:t>
          </a:r>
          <a:endParaRPr lang="en-US" sz="1400" b="1" kern="1200" dirty="0">
            <a:solidFill>
              <a:schemeClr val="bg1"/>
            </a:solidFill>
            <a:latin typeface="Georgia" pitchFamily="18" charset="0"/>
          </a:endParaRPr>
        </a:p>
      </dsp:txBody>
      <dsp:txXfrm>
        <a:off x="1899782" y="2992657"/>
        <a:ext cx="999392" cy="610377"/>
      </dsp:txXfrm>
    </dsp:sp>
    <dsp:sp modelId="{830CEB58-1AE4-4497-8DAC-B62ED80D5D1C}">
      <dsp:nvSpPr>
        <dsp:cNvPr id="0" name=""/>
        <dsp:cNvSpPr/>
      </dsp:nvSpPr>
      <dsp:spPr>
        <a:xfrm>
          <a:off x="3242343" y="542324"/>
          <a:ext cx="1296715" cy="648357"/>
        </a:xfrm>
        <a:prstGeom prst="roundRect">
          <a:avLst>
            <a:gd name="adj" fmla="val 10000"/>
          </a:avLst>
        </a:prstGeom>
        <a:solidFill>
          <a:srgbClr val="0000B4"/>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IN" sz="2400" kern="1200" dirty="0" smtClean="0">
              <a:latin typeface="Georgia" pitchFamily="18" charset="0"/>
            </a:rPr>
            <a:t>SRLDC</a:t>
          </a:r>
          <a:endParaRPr lang="en-US" sz="2400" kern="1200" dirty="0">
            <a:latin typeface="Georgia" pitchFamily="18" charset="0"/>
          </a:endParaRPr>
        </a:p>
      </dsp:txBody>
      <dsp:txXfrm>
        <a:off x="3261333" y="561314"/>
        <a:ext cx="1258735" cy="610377"/>
      </dsp:txXfrm>
    </dsp:sp>
    <dsp:sp modelId="{DE9DBB0A-176E-427F-9044-C8B0935BC4F7}">
      <dsp:nvSpPr>
        <dsp:cNvPr id="0" name=""/>
        <dsp:cNvSpPr/>
      </dsp:nvSpPr>
      <dsp:spPr>
        <a:xfrm>
          <a:off x="3372015" y="1190682"/>
          <a:ext cx="129671" cy="486268"/>
        </a:xfrm>
        <a:custGeom>
          <a:avLst/>
          <a:gdLst/>
          <a:ahLst/>
          <a:cxnLst/>
          <a:rect l="0" t="0" r="0" b="0"/>
          <a:pathLst>
            <a:path>
              <a:moveTo>
                <a:pt x="0" y="0"/>
              </a:moveTo>
              <a:lnTo>
                <a:pt x="0" y="486268"/>
              </a:lnTo>
              <a:lnTo>
                <a:pt x="129671" y="486268"/>
              </a:lnTo>
            </a:path>
          </a:pathLst>
        </a:custGeom>
        <a:noFill/>
        <a:ln w="25400" cap="flat" cmpd="sng" algn="ctr">
          <a:solidFill>
            <a:srgbClr val="7030A0"/>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52571FB-A9B4-40B6-A22D-B03956D1BAB6}">
      <dsp:nvSpPr>
        <dsp:cNvPr id="0" name=""/>
        <dsp:cNvSpPr/>
      </dsp:nvSpPr>
      <dsp:spPr>
        <a:xfrm>
          <a:off x="3501687" y="1352772"/>
          <a:ext cx="1037372" cy="648357"/>
        </a:xfrm>
        <a:prstGeom prst="roundRect">
          <a:avLst>
            <a:gd name="adj" fmla="val 10000"/>
          </a:avLst>
        </a:prstGeom>
        <a:solidFill>
          <a:srgbClr val="990000">
            <a:alpha val="90000"/>
          </a:srgbClr>
        </a:solidFill>
        <a:ln w="9525" cap="flat" cmpd="sng" algn="ctr">
          <a:solidFill>
            <a:srgbClr val="7030A0"/>
          </a:solid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z="-152400" prstMaterial="metal">
          <a:bevelT w="88900" h="88900"/>
        </a:sp3d>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IN" sz="1400" b="1" kern="1200" dirty="0" smtClean="0">
              <a:solidFill>
                <a:schemeClr val="bg1"/>
              </a:solidFill>
              <a:latin typeface="Georgia" pitchFamily="18" charset="0"/>
            </a:rPr>
            <a:t>TN</a:t>
          </a:r>
          <a:endParaRPr lang="en-US" sz="1400" b="1" kern="1200" dirty="0">
            <a:solidFill>
              <a:schemeClr val="bg1"/>
            </a:solidFill>
            <a:latin typeface="Georgia" pitchFamily="18" charset="0"/>
          </a:endParaRPr>
        </a:p>
      </dsp:txBody>
      <dsp:txXfrm>
        <a:off x="3520677" y="1371762"/>
        <a:ext cx="999392" cy="610377"/>
      </dsp:txXfrm>
    </dsp:sp>
    <dsp:sp modelId="{B7935F4F-751D-4EB5-8A65-FC3BDDEA6CE2}">
      <dsp:nvSpPr>
        <dsp:cNvPr id="0" name=""/>
        <dsp:cNvSpPr/>
      </dsp:nvSpPr>
      <dsp:spPr>
        <a:xfrm>
          <a:off x="3372015" y="1190682"/>
          <a:ext cx="129671" cy="1296715"/>
        </a:xfrm>
        <a:custGeom>
          <a:avLst/>
          <a:gdLst/>
          <a:ahLst/>
          <a:cxnLst/>
          <a:rect l="0" t="0" r="0" b="0"/>
          <a:pathLst>
            <a:path>
              <a:moveTo>
                <a:pt x="0" y="0"/>
              </a:moveTo>
              <a:lnTo>
                <a:pt x="0" y="1296715"/>
              </a:lnTo>
              <a:lnTo>
                <a:pt x="129671" y="1296715"/>
              </a:lnTo>
            </a:path>
          </a:pathLst>
        </a:custGeom>
        <a:noFill/>
        <a:ln w="25400" cap="flat" cmpd="sng" algn="ctr">
          <a:solidFill>
            <a:srgbClr val="7030A0"/>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B8CD9FA-A0A1-4980-AC75-7FAC844DA546}">
      <dsp:nvSpPr>
        <dsp:cNvPr id="0" name=""/>
        <dsp:cNvSpPr/>
      </dsp:nvSpPr>
      <dsp:spPr>
        <a:xfrm>
          <a:off x="3501687" y="2163219"/>
          <a:ext cx="1037372" cy="648357"/>
        </a:xfrm>
        <a:prstGeom prst="roundRect">
          <a:avLst>
            <a:gd name="adj" fmla="val 10000"/>
          </a:avLst>
        </a:prstGeom>
        <a:solidFill>
          <a:srgbClr val="990000">
            <a:alpha val="90000"/>
          </a:srgbClr>
        </a:solidFill>
        <a:ln w="9525" cap="flat" cmpd="sng" algn="ctr">
          <a:solidFill>
            <a:srgbClr val="7030A0"/>
          </a:solid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z="-152400" prstMaterial="metal">
          <a:bevelT w="88900" h="88900"/>
        </a:sp3d>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IN" sz="1400" b="1" kern="1200" dirty="0" smtClean="0">
              <a:solidFill>
                <a:schemeClr val="bg1"/>
              </a:solidFill>
              <a:latin typeface="Georgia" pitchFamily="18" charset="0"/>
            </a:rPr>
            <a:t>AP</a:t>
          </a:r>
          <a:endParaRPr lang="en-US" sz="1400" b="1" kern="1200" dirty="0">
            <a:solidFill>
              <a:schemeClr val="bg1"/>
            </a:solidFill>
            <a:latin typeface="Georgia" pitchFamily="18" charset="0"/>
          </a:endParaRPr>
        </a:p>
      </dsp:txBody>
      <dsp:txXfrm>
        <a:off x="3520677" y="2182209"/>
        <a:ext cx="999392" cy="610377"/>
      </dsp:txXfrm>
    </dsp:sp>
    <dsp:sp modelId="{C3307C54-5099-4631-8C14-F9511D359B07}">
      <dsp:nvSpPr>
        <dsp:cNvPr id="0" name=""/>
        <dsp:cNvSpPr/>
      </dsp:nvSpPr>
      <dsp:spPr>
        <a:xfrm>
          <a:off x="3372015" y="1190682"/>
          <a:ext cx="129671" cy="2107163"/>
        </a:xfrm>
        <a:custGeom>
          <a:avLst/>
          <a:gdLst/>
          <a:ahLst/>
          <a:cxnLst/>
          <a:rect l="0" t="0" r="0" b="0"/>
          <a:pathLst>
            <a:path>
              <a:moveTo>
                <a:pt x="0" y="0"/>
              </a:moveTo>
              <a:lnTo>
                <a:pt x="0" y="2107163"/>
              </a:lnTo>
              <a:lnTo>
                <a:pt x="129671" y="2107163"/>
              </a:lnTo>
            </a:path>
          </a:pathLst>
        </a:custGeom>
        <a:noFill/>
        <a:ln w="25400" cap="flat" cmpd="sng" algn="ctr">
          <a:solidFill>
            <a:srgbClr val="7030A0"/>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C3F54A6-EAC6-493B-AAB9-EF788E4251FB}">
      <dsp:nvSpPr>
        <dsp:cNvPr id="0" name=""/>
        <dsp:cNvSpPr/>
      </dsp:nvSpPr>
      <dsp:spPr>
        <a:xfrm>
          <a:off x="3501687" y="2973667"/>
          <a:ext cx="1037372" cy="648357"/>
        </a:xfrm>
        <a:prstGeom prst="roundRect">
          <a:avLst>
            <a:gd name="adj" fmla="val 10000"/>
          </a:avLst>
        </a:prstGeom>
        <a:solidFill>
          <a:srgbClr val="990000">
            <a:alpha val="90000"/>
          </a:srgbClr>
        </a:solidFill>
        <a:ln w="9525" cap="flat" cmpd="sng" algn="ctr">
          <a:solidFill>
            <a:srgbClr val="7030A0"/>
          </a:solid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z="-152400" prstMaterial="metal">
          <a:bevelT w="88900" h="88900"/>
        </a:sp3d>
      </dsp:spPr>
      <dsp:style>
        <a:lnRef idx="1">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IN" sz="1400" b="1" kern="1200" dirty="0" err="1" smtClean="0">
              <a:solidFill>
                <a:schemeClr val="bg1"/>
              </a:solidFill>
              <a:latin typeface="Georgia" pitchFamily="18" charset="0"/>
            </a:rPr>
            <a:t>Kar</a:t>
          </a:r>
          <a:endParaRPr lang="en-US" sz="1400" b="1" kern="1200" dirty="0">
            <a:solidFill>
              <a:schemeClr val="bg1"/>
            </a:solidFill>
            <a:latin typeface="Georgia" pitchFamily="18" charset="0"/>
          </a:endParaRPr>
        </a:p>
      </dsp:txBody>
      <dsp:txXfrm>
        <a:off x="3520677" y="2992657"/>
        <a:ext cx="999392" cy="6103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970938" y="1"/>
            <a:ext cx="3037840" cy="464820"/>
          </a:xfrm>
          <a:prstGeom prst="rect">
            <a:avLst/>
          </a:prstGeom>
        </p:spPr>
        <p:txBody>
          <a:bodyPr vert="horz" lIns="91440" tIns="45720" rIns="91440" bIns="45720" rtlCol="0"/>
          <a:lstStyle>
            <a:lvl1pPr algn="r">
              <a:defRPr sz="1200"/>
            </a:lvl1pPr>
          </a:lstStyle>
          <a:p>
            <a:fld id="{924D198D-4CD8-4D6C-9207-C20C7A6D0422}" type="datetimeFigureOut">
              <a:rPr lang="en-IN" smtClean="0"/>
              <a:pPr/>
              <a:t>16-11-2018</a:t>
            </a:fld>
            <a:endParaRPr lang="en-IN"/>
          </a:p>
        </p:txBody>
      </p:sp>
      <p:sp>
        <p:nvSpPr>
          <p:cNvPr id="4" name="Slide Image Placeholder 3"/>
          <p:cNvSpPr>
            <a:spLocks noGrp="1" noRot="1" noChangeAspect="1"/>
          </p:cNvSpPr>
          <p:nvPr>
            <p:ph type="sldImg" idx="2"/>
          </p:nvPr>
        </p:nvSpPr>
        <p:spPr>
          <a:xfrm>
            <a:off x="717550" y="698500"/>
            <a:ext cx="5575300" cy="3484563"/>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9C77293D-B5E5-4A84-8F11-01B7E5E5AC51}" type="slidenum">
              <a:rPr lang="en-IN" smtClean="0"/>
              <a:pPr/>
              <a:t>‹#›</a:t>
            </a:fld>
            <a:endParaRPr lang="en-IN"/>
          </a:p>
        </p:txBody>
      </p:sp>
    </p:spTree>
    <p:extLst>
      <p:ext uri="{BB962C8B-B14F-4D97-AF65-F5344CB8AC3E}">
        <p14:creationId xmlns:p14="http://schemas.microsoft.com/office/powerpoint/2010/main" val="3867285368"/>
      </p:ext>
    </p:extLst>
  </p:cSld>
  <p:clrMap bg1="lt1" tx1="dk1" bg2="lt2" tx2="dk2" accent1="accent1" accent2="accent2" accent3="accent3" accent4="accent4" accent5="accent5" accent6="accent6" hlink="hlink" folHlink="folHlink"/>
  <p:notesStyle>
    <a:lvl1pPr marL="0" algn="l" defTabSz="914196" rtl="0" eaLnBrk="1" latinLnBrk="0" hangingPunct="1">
      <a:defRPr sz="1200" kern="1200">
        <a:solidFill>
          <a:schemeClr val="tx1"/>
        </a:solidFill>
        <a:latin typeface="+mn-lt"/>
        <a:ea typeface="+mn-ea"/>
        <a:cs typeface="+mn-cs"/>
      </a:defRPr>
    </a:lvl1pPr>
    <a:lvl2pPr marL="457098" algn="l" defTabSz="914196" rtl="0" eaLnBrk="1" latinLnBrk="0" hangingPunct="1">
      <a:defRPr sz="1200" kern="1200">
        <a:solidFill>
          <a:schemeClr val="tx1"/>
        </a:solidFill>
        <a:latin typeface="+mn-lt"/>
        <a:ea typeface="+mn-ea"/>
        <a:cs typeface="+mn-cs"/>
      </a:defRPr>
    </a:lvl2pPr>
    <a:lvl3pPr marL="914196" algn="l" defTabSz="914196" rtl="0" eaLnBrk="1" latinLnBrk="0" hangingPunct="1">
      <a:defRPr sz="1200" kern="1200">
        <a:solidFill>
          <a:schemeClr val="tx1"/>
        </a:solidFill>
        <a:latin typeface="+mn-lt"/>
        <a:ea typeface="+mn-ea"/>
        <a:cs typeface="+mn-cs"/>
      </a:defRPr>
    </a:lvl3pPr>
    <a:lvl4pPr marL="1371294" algn="l" defTabSz="914196" rtl="0" eaLnBrk="1" latinLnBrk="0" hangingPunct="1">
      <a:defRPr sz="1200" kern="1200">
        <a:solidFill>
          <a:schemeClr val="tx1"/>
        </a:solidFill>
        <a:latin typeface="+mn-lt"/>
        <a:ea typeface="+mn-ea"/>
        <a:cs typeface="+mn-cs"/>
      </a:defRPr>
    </a:lvl4pPr>
    <a:lvl5pPr marL="1828392" algn="l" defTabSz="914196" rtl="0" eaLnBrk="1" latinLnBrk="0" hangingPunct="1">
      <a:defRPr sz="1200" kern="1200">
        <a:solidFill>
          <a:schemeClr val="tx1"/>
        </a:solidFill>
        <a:latin typeface="+mn-lt"/>
        <a:ea typeface="+mn-ea"/>
        <a:cs typeface="+mn-cs"/>
      </a:defRPr>
    </a:lvl5pPr>
    <a:lvl6pPr marL="2285490" algn="l" defTabSz="914196" rtl="0" eaLnBrk="1" latinLnBrk="0" hangingPunct="1">
      <a:defRPr sz="1200" kern="1200">
        <a:solidFill>
          <a:schemeClr val="tx1"/>
        </a:solidFill>
        <a:latin typeface="+mn-lt"/>
        <a:ea typeface="+mn-ea"/>
        <a:cs typeface="+mn-cs"/>
      </a:defRPr>
    </a:lvl6pPr>
    <a:lvl7pPr marL="2742588" algn="l" defTabSz="914196" rtl="0" eaLnBrk="1" latinLnBrk="0" hangingPunct="1">
      <a:defRPr sz="1200" kern="1200">
        <a:solidFill>
          <a:schemeClr val="tx1"/>
        </a:solidFill>
        <a:latin typeface="+mn-lt"/>
        <a:ea typeface="+mn-ea"/>
        <a:cs typeface="+mn-cs"/>
      </a:defRPr>
    </a:lvl7pPr>
    <a:lvl8pPr marL="3199685" algn="l" defTabSz="914196" rtl="0" eaLnBrk="1" latinLnBrk="0" hangingPunct="1">
      <a:defRPr sz="1200" kern="1200">
        <a:solidFill>
          <a:schemeClr val="tx1"/>
        </a:solidFill>
        <a:latin typeface="+mn-lt"/>
        <a:ea typeface="+mn-ea"/>
        <a:cs typeface="+mn-cs"/>
      </a:defRPr>
    </a:lvl8pPr>
    <a:lvl9pPr marL="3656783" algn="l" defTabSz="91419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8500"/>
            <a:ext cx="5575300" cy="3484563"/>
          </a:xfrm>
        </p:spPr>
      </p:sp>
      <p:sp>
        <p:nvSpPr>
          <p:cNvPr id="3" name="Notes Placeholder 2"/>
          <p:cNvSpPr>
            <a:spLocks noGrp="1"/>
          </p:cNvSpPr>
          <p:nvPr>
            <p:ph type="body" idx="1"/>
          </p:nvPr>
        </p:nvSpPr>
        <p:spPr/>
        <p:txBody>
          <a:bodyPr/>
          <a:lstStyle/>
          <a:p>
            <a:r>
              <a:rPr lang="en-IN" dirty="0" smtClean="0"/>
              <a:t>29 states + 7 UTs </a:t>
            </a:r>
          </a:p>
          <a:p>
            <a:r>
              <a:rPr lang="en-IN" dirty="0"/>
              <a:t>Total No. of Consumers in India</a:t>
            </a:r>
            <a:r>
              <a:rPr lang="en-IN" dirty="0" smtClean="0"/>
              <a:t> </a:t>
            </a:r>
            <a:r>
              <a:rPr lang="en-IN" dirty="0"/>
              <a:t>200 million</a:t>
            </a:r>
            <a:r>
              <a:rPr lang="en-IN" dirty="0" smtClean="0"/>
              <a:t> </a:t>
            </a:r>
          </a:p>
          <a:p>
            <a:r>
              <a:rPr lang="en-IN" dirty="0" smtClean="0"/>
              <a:t>Population of India 1250 million</a:t>
            </a:r>
            <a:endParaRPr lang="en-IN" dirty="0"/>
          </a:p>
        </p:txBody>
      </p:sp>
      <p:sp>
        <p:nvSpPr>
          <p:cNvPr id="4" name="Slide Number Placeholder 3"/>
          <p:cNvSpPr>
            <a:spLocks noGrp="1"/>
          </p:cNvSpPr>
          <p:nvPr>
            <p:ph type="sldNum" sz="quarter" idx="10"/>
          </p:nvPr>
        </p:nvSpPr>
        <p:spPr/>
        <p:txBody>
          <a:bodyPr/>
          <a:lstStyle/>
          <a:p>
            <a:pPr>
              <a:defRPr/>
            </a:pPr>
            <a:fld id="{D8622352-0551-4D14-86F8-7A7CDD8B5516}" type="slidenum">
              <a:rPr lang="en-IN" altLang="en-US" smtClean="0">
                <a:solidFill>
                  <a:prstClr val="black"/>
                </a:solidFill>
              </a:rPr>
              <a:pPr>
                <a:defRPr/>
              </a:pPr>
              <a:t>3</a:t>
            </a:fld>
            <a:endParaRPr lang="en-IN" altLang="en-US">
              <a:solidFill>
                <a:prstClr val="black"/>
              </a:solidFill>
            </a:endParaRPr>
          </a:p>
        </p:txBody>
      </p:sp>
    </p:spTree>
    <p:extLst>
      <p:ext uri="{BB962C8B-B14F-4D97-AF65-F5344CB8AC3E}">
        <p14:creationId xmlns:p14="http://schemas.microsoft.com/office/powerpoint/2010/main" val="3036658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77293D-B5E5-4A84-8F11-01B7E5E5AC51}" type="slidenum">
              <a:rPr lang="en-IN" smtClean="0"/>
              <a:pPr/>
              <a:t>8</a:t>
            </a:fld>
            <a:endParaRPr lang="en-IN"/>
          </a:p>
        </p:txBody>
      </p:sp>
    </p:spTree>
    <p:extLst>
      <p:ext uri="{BB962C8B-B14F-4D97-AF65-F5344CB8AC3E}">
        <p14:creationId xmlns:p14="http://schemas.microsoft.com/office/powerpoint/2010/main" val="97313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6 GW: </a:t>
            </a:r>
            <a:r>
              <a:rPr lang="en-IN" dirty="0" err="1" smtClean="0"/>
              <a:t>Bhuj</a:t>
            </a:r>
            <a:r>
              <a:rPr lang="en-IN" dirty="0" smtClean="0"/>
              <a:t> &amp; </a:t>
            </a:r>
            <a:r>
              <a:rPr lang="en-IN" dirty="0" err="1" smtClean="0"/>
              <a:t>Thirunelveli</a:t>
            </a:r>
            <a:r>
              <a:rPr lang="en-IN" dirty="0" smtClean="0"/>
              <a:t> area Augmentation</a:t>
            </a:r>
            <a:endParaRPr lang="en-US" dirty="0"/>
          </a:p>
        </p:txBody>
      </p:sp>
      <p:sp>
        <p:nvSpPr>
          <p:cNvPr id="4" name="Slide Number Placeholder 3"/>
          <p:cNvSpPr>
            <a:spLocks noGrp="1"/>
          </p:cNvSpPr>
          <p:nvPr>
            <p:ph type="sldNum" sz="quarter" idx="10"/>
          </p:nvPr>
        </p:nvSpPr>
        <p:spPr/>
        <p:txBody>
          <a:bodyPr/>
          <a:lstStyle/>
          <a:p>
            <a:fld id="{9C77293D-B5E5-4A84-8F11-01B7E5E5AC51}" type="slidenum">
              <a:rPr lang="en-IN" smtClean="0"/>
              <a:pPr/>
              <a:t>9</a:t>
            </a:fld>
            <a:endParaRPr lang="en-IN"/>
          </a:p>
        </p:txBody>
      </p:sp>
    </p:spTree>
    <p:extLst>
      <p:ext uri="{BB962C8B-B14F-4D97-AF65-F5344CB8AC3E}">
        <p14:creationId xmlns:p14="http://schemas.microsoft.com/office/powerpoint/2010/main" val="97313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xfrm>
            <a:off x="717550" y="698500"/>
            <a:ext cx="5575300" cy="3484563"/>
          </a:xfrm>
          <a:ln/>
        </p:spPr>
      </p:sp>
      <p:sp>
        <p:nvSpPr>
          <p:cNvPr id="552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53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039">
              <a:defRPr>
                <a:solidFill>
                  <a:schemeClr val="tx1"/>
                </a:solidFill>
                <a:latin typeface="Arial" pitchFamily="34" charset="0"/>
                <a:cs typeface="Arial" pitchFamily="34" charset="0"/>
              </a:defRPr>
            </a:lvl1pPr>
            <a:lvl2pPr marL="757066" indent="-291179" defTabSz="901039">
              <a:defRPr>
                <a:solidFill>
                  <a:schemeClr val="tx1"/>
                </a:solidFill>
                <a:latin typeface="Arial" pitchFamily="34" charset="0"/>
                <a:cs typeface="Arial" pitchFamily="34" charset="0"/>
              </a:defRPr>
            </a:lvl2pPr>
            <a:lvl3pPr marL="1164717" indent="-232943" defTabSz="901039">
              <a:defRPr>
                <a:solidFill>
                  <a:schemeClr val="tx1"/>
                </a:solidFill>
                <a:latin typeface="Arial" pitchFamily="34" charset="0"/>
                <a:cs typeface="Arial" pitchFamily="34" charset="0"/>
              </a:defRPr>
            </a:lvl3pPr>
            <a:lvl4pPr marL="1630604" indent="-232943" defTabSz="901039">
              <a:defRPr>
                <a:solidFill>
                  <a:schemeClr val="tx1"/>
                </a:solidFill>
                <a:latin typeface="Arial" pitchFamily="34" charset="0"/>
                <a:cs typeface="Arial" pitchFamily="34" charset="0"/>
              </a:defRPr>
            </a:lvl4pPr>
            <a:lvl5pPr marL="2096491" indent="-232943" defTabSz="901039">
              <a:defRPr>
                <a:solidFill>
                  <a:schemeClr val="tx1"/>
                </a:solidFill>
                <a:latin typeface="Arial" pitchFamily="34" charset="0"/>
                <a:cs typeface="Arial" pitchFamily="34" charset="0"/>
              </a:defRPr>
            </a:lvl5pPr>
            <a:lvl6pPr marL="2562377" indent="-232943" defTabSz="901039" eaLnBrk="0" fontAlgn="base" hangingPunct="0">
              <a:spcBef>
                <a:spcPct val="0"/>
              </a:spcBef>
              <a:spcAft>
                <a:spcPct val="0"/>
              </a:spcAft>
              <a:defRPr>
                <a:solidFill>
                  <a:schemeClr val="tx1"/>
                </a:solidFill>
                <a:latin typeface="Arial" pitchFamily="34" charset="0"/>
                <a:cs typeface="Arial" pitchFamily="34" charset="0"/>
              </a:defRPr>
            </a:lvl6pPr>
            <a:lvl7pPr marL="3028264" indent="-232943" defTabSz="901039" eaLnBrk="0" fontAlgn="base" hangingPunct="0">
              <a:spcBef>
                <a:spcPct val="0"/>
              </a:spcBef>
              <a:spcAft>
                <a:spcPct val="0"/>
              </a:spcAft>
              <a:defRPr>
                <a:solidFill>
                  <a:schemeClr val="tx1"/>
                </a:solidFill>
                <a:latin typeface="Arial" pitchFamily="34" charset="0"/>
                <a:cs typeface="Arial" pitchFamily="34" charset="0"/>
              </a:defRPr>
            </a:lvl7pPr>
            <a:lvl8pPr marL="3494151" indent="-232943" defTabSz="901039" eaLnBrk="0" fontAlgn="base" hangingPunct="0">
              <a:spcBef>
                <a:spcPct val="0"/>
              </a:spcBef>
              <a:spcAft>
                <a:spcPct val="0"/>
              </a:spcAft>
              <a:defRPr>
                <a:solidFill>
                  <a:schemeClr val="tx1"/>
                </a:solidFill>
                <a:latin typeface="Arial" pitchFamily="34" charset="0"/>
                <a:cs typeface="Arial" pitchFamily="34" charset="0"/>
              </a:defRPr>
            </a:lvl8pPr>
            <a:lvl9pPr marL="3960038" indent="-232943" defTabSz="901039" eaLnBrk="0" fontAlgn="base" hangingPunct="0">
              <a:spcBef>
                <a:spcPct val="0"/>
              </a:spcBef>
              <a:spcAft>
                <a:spcPct val="0"/>
              </a:spcAft>
              <a:defRPr>
                <a:solidFill>
                  <a:schemeClr val="tx1"/>
                </a:solidFill>
                <a:latin typeface="Arial" pitchFamily="34" charset="0"/>
                <a:cs typeface="Arial" pitchFamily="34" charset="0"/>
              </a:defRPr>
            </a:lvl9pPr>
          </a:lstStyle>
          <a:p>
            <a:fld id="{C71E1714-826D-4AB8-92F8-FCBA488ED24E}" type="slidenum">
              <a:rPr lang="en-IN" altLang="en-US" smtClean="0"/>
              <a:pPr/>
              <a:t>10</a:t>
            </a:fld>
            <a:endParaRPr lang="en-IN"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57066" indent="-291179">
              <a:defRPr>
                <a:solidFill>
                  <a:schemeClr val="tx1"/>
                </a:solidFill>
                <a:latin typeface="Arial" pitchFamily="34" charset="0"/>
                <a:cs typeface="Arial" pitchFamily="34" charset="0"/>
              </a:defRPr>
            </a:lvl2pPr>
            <a:lvl3pPr marL="1164717" indent="-232943">
              <a:defRPr>
                <a:solidFill>
                  <a:schemeClr val="tx1"/>
                </a:solidFill>
                <a:latin typeface="Arial" pitchFamily="34" charset="0"/>
                <a:cs typeface="Arial" pitchFamily="34" charset="0"/>
              </a:defRPr>
            </a:lvl3pPr>
            <a:lvl4pPr marL="1630604" indent="-232943">
              <a:defRPr>
                <a:solidFill>
                  <a:schemeClr val="tx1"/>
                </a:solidFill>
                <a:latin typeface="Arial" pitchFamily="34" charset="0"/>
                <a:cs typeface="Arial" pitchFamily="34" charset="0"/>
              </a:defRPr>
            </a:lvl4pPr>
            <a:lvl5pPr marL="2096491" indent="-232943">
              <a:defRPr>
                <a:solidFill>
                  <a:schemeClr val="tx1"/>
                </a:solidFill>
                <a:latin typeface="Arial" pitchFamily="34" charset="0"/>
                <a:cs typeface="Arial" pitchFamily="34" charset="0"/>
              </a:defRPr>
            </a:lvl5pPr>
            <a:lvl6pPr marL="2562377" indent="-232943" eaLnBrk="0" fontAlgn="base" hangingPunct="0">
              <a:spcBef>
                <a:spcPct val="0"/>
              </a:spcBef>
              <a:spcAft>
                <a:spcPct val="0"/>
              </a:spcAft>
              <a:defRPr>
                <a:solidFill>
                  <a:schemeClr val="tx1"/>
                </a:solidFill>
                <a:latin typeface="Arial" pitchFamily="34" charset="0"/>
                <a:cs typeface="Arial" pitchFamily="34" charset="0"/>
              </a:defRPr>
            </a:lvl6pPr>
            <a:lvl7pPr marL="3028264" indent="-232943" eaLnBrk="0" fontAlgn="base" hangingPunct="0">
              <a:spcBef>
                <a:spcPct val="0"/>
              </a:spcBef>
              <a:spcAft>
                <a:spcPct val="0"/>
              </a:spcAft>
              <a:defRPr>
                <a:solidFill>
                  <a:schemeClr val="tx1"/>
                </a:solidFill>
                <a:latin typeface="Arial" pitchFamily="34" charset="0"/>
                <a:cs typeface="Arial" pitchFamily="34" charset="0"/>
              </a:defRPr>
            </a:lvl7pPr>
            <a:lvl8pPr marL="3494151" indent="-232943" eaLnBrk="0" fontAlgn="base" hangingPunct="0">
              <a:spcBef>
                <a:spcPct val="0"/>
              </a:spcBef>
              <a:spcAft>
                <a:spcPct val="0"/>
              </a:spcAft>
              <a:defRPr>
                <a:solidFill>
                  <a:schemeClr val="tx1"/>
                </a:solidFill>
                <a:latin typeface="Arial" pitchFamily="34" charset="0"/>
                <a:cs typeface="Arial" pitchFamily="34" charset="0"/>
              </a:defRPr>
            </a:lvl8pPr>
            <a:lvl9pPr marL="3960038" indent="-232943" eaLnBrk="0" fontAlgn="base" hangingPunct="0">
              <a:spcBef>
                <a:spcPct val="0"/>
              </a:spcBef>
              <a:spcAft>
                <a:spcPct val="0"/>
              </a:spcAft>
              <a:defRPr>
                <a:solidFill>
                  <a:schemeClr val="tx1"/>
                </a:solidFill>
                <a:latin typeface="Arial" pitchFamily="34" charset="0"/>
                <a:cs typeface="Arial" pitchFamily="34" charset="0"/>
              </a:defRPr>
            </a:lvl9pPr>
          </a:lstStyle>
          <a:p>
            <a:fld id="{980DD70E-3682-47B5-90E5-37C1C95BB64E}" type="slidenum">
              <a:rPr lang="en-US" altLang="en-US" smtClean="0">
                <a:latin typeface="Calibri" pitchFamily="34" charset="0"/>
              </a:rPr>
              <a:pPr/>
              <a:t>14</a:t>
            </a:fld>
            <a:endParaRPr lang="en-US" altLang="en-US" smtClean="0">
              <a:latin typeface="Calibri" pitchFamily="34" charset="0"/>
            </a:endParaRPr>
          </a:p>
        </p:txBody>
      </p:sp>
      <p:sp>
        <p:nvSpPr>
          <p:cNvPr id="57347" name="Rectangle 2"/>
          <p:cNvSpPr>
            <a:spLocks noGrp="1" noRot="1" noChangeAspect="1" noChangeArrowheads="1" noTextEdit="1"/>
          </p:cNvSpPr>
          <p:nvPr>
            <p:ph type="sldImg"/>
          </p:nvPr>
        </p:nvSpPr>
        <p:spPr bwMode="auto">
          <a:xfrm>
            <a:off x="1182688" y="698500"/>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xfrm>
            <a:off x="697439" y="4419284"/>
            <a:ext cx="5615524" cy="4178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GB" altLang="en-US" smtClean="0"/>
              <a:t>Global electricity sector investment is anticipated to reach USD 10 trillion by 2030. It is estimated that investments in transmission and distribution sector would be as much as that in the generation sector during the period.</a:t>
            </a:r>
          </a:p>
          <a:p>
            <a:pPr>
              <a:buFontTx/>
              <a:buChar char="•"/>
            </a:pPr>
            <a:r>
              <a:rPr lang="en-GB" altLang="en-US" smtClean="0"/>
              <a:t>In India the average investment in T&amp;D in India during the Tenth Plan was about 32% of investment in generation </a:t>
            </a:r>
          </a:p>
          <a:p>
            <a:pPr>
              <a:buFontTx/>
              <a:buChar char="•"/>
            </a:pPr>
            <a:r>
              <a:rPr lang="en-GB" altLang="en-US" smtClean="0"/>
              <a:t>The GoI intends to increase installed power generation capacity by 87,663 MW by 2012, it must also facilitate an expansion of the transmission network and inter-regional capacity to transmit power</a:t>
            </a:r>
          </a:p>
          <a:p>
            <a:pPr>
              <a:buFontTx/>
              <a:buChar char="•"/>
            </a:pPr>
            <a:r>
              <a:rPr lang="en-US" altLang="en-US" smtClean="0"/>
              <a:t>With the strengthening of inter-regional connections by 2012, the inter-regional capacity is predicted to grow from 14,100 MW to 37,150 MW</a:t>
            </a:r>
          </a:p>
          <a:p>
            <a:pPr>
              <a:buFontTx/>
              <a:buChar char="•"/>
            </a:pPr>
            <a:r>
              <a:rPr lang="en-US" altLang="en-US" smtClean="0"/>
              <a:t>Investment of Rs 1,400 billion (approx. USD 34 billion) envisaged in transmission sector in XI plan</a:t>
            </a:r>
          </a:p>
          <a:p>
            <a:pPr>
              <a:buFontTx/>
              <a:buChar char="•"/>
            </a:pPr>
            <a:r>
              <a:rPr lang="en-US" altLang="en-US" smtClean="0"/>
              <a:t>To expedite Generation addition of 100,000 MW, GOI is promoting UMPP each of 4000MW capacity to meet its mission of power for all by 2012</a:t>
            </a:r>
          </a:p>
          <a:p>
            <a:pPr>
              <a:buFontTx/>
              <a:buChar char="•"/>
            </a:pPr>
            <a:r>
              <a:rPr lang="en-US" altLang="en-US" smtClean="0"/>
              <a:t>POWERGRID has been requested to prepare feasibility reports / detailed project reports in respect of its anticipated role in the construction of the transmission system associated with Ultra mega Power Projects</a:t>
            </a:r>
            <a:endParaRPr lang="en-GB" altLang="en-US" smtClean="0"/>
          </a:p>
          <a:p>
            <a:pPr>
              <a:buFontTx/>
              <a:buChar char="•"/>
            </a:pPr>
            <a:endParaRPr lang="en-US" altLang="en-US" smtClean="0"/>
          </a:p>
          <a:p>
            <a:pPr>
              <a:buFontTx/>
              <a:buChar char="•"/>
            </a:pPr>
            <a:endParaRPr lang="en-US" altLang="en-US" smtClean="0"/>
          </a:p>
        </p:txBody>
      </p:sp>
    </p:spTree>
    <p:extLst>
      <p:ext uri="{BB962C8B-B14F-4D97-AF65-F5344CB8AC3E}">
        <p14:creationId xmlns:p14="http://schemas.microsoft.com/office/powerpoint/2010/main" val="578437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xfrm>
            <a:off x="717550" y="698500"/>
            <a:ext cx="5575300" cy="3484563"/>
          </a:xfrm>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en-US" smtClean="0">
              <a:latin typeface="Arial" charset="0"/>
              <a:cs typeface="Arial" charset="0"/>
            </a:endParaRPr>
          </a:p>
        </p:txBody>
      </p:sp>
      <p:sp>
        <p:nvSpPr>
          <p:cNvPr id="30723" name="Slide Number Placeholder 3"/>
          <p:cNvSpPr txBox="1">
            <a:spLocks noGrp="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defTabSz="959274"/>
            <a:fld id="{D8CCFE2E-391B-437E-9C3A-6BE0DB8F0CAD}" type="slidenum">
              <a:rPr lang="en-US" altLang="en-US" sz="1200"/>
              <a:pPr algn="r" defTabSz="959274"/>
              <a:t>18</a:t>
            </a:fld>
            <a:endParaRPr lang="en-US" altLang="en-US" sz="1200"/>
          </a:p>
        </p:txBody>
      </p:sp>
    </p:spTree>
    <p:extLst>
      <p:ext uri="{BB962C8B-B14F-4D97-AF65-F5344CB8AC3E}">
        <p14:creationId xmlns:p14="http://schemas.microsoft.com/office/powerpoint/2010/main" val="645054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1181100" y="696913"/>
            <a:ext cx="4648200" cy="3486150"/>
          </a:xfrm>
          <a:ln/>
        </p:spPr>
      </p:sp>
      <p:sp>
        <p:nvSpPr>
          <p:cNvPr id="54275" name="Rectangle 3"/>
          <p:cNvSpPr>
            <a:spLocks noGrp="1" noChangeArrowheads="1"/>
          </p:cNvSpPr>
          <p:nvPr>
            <p:ph type="body" idx="1"/>
          </p:nvPr>
        </p:nvSpPr>
        <p:spPr>
          <a:xfrm>
            <a:off x="700874" y="4416310"/>
            <a:ext cx="5608654" cy="418293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cs typeface="Arial" pitchFamily="34" charset="0"/>
            </a:endParaRPr>
          </a:p>
        </p:txBody>
      </p:sp>
      <p:sp>
        <p:nvSpPr>
          <p:cNvPr id="2" name="Footer Placeholder 1"/>
          <p:cNvSpPr>
            <a:spLocks noGrp="1"/>
          </p:cNvSpPr>
          <p:nvPr>
            <p:ph type="ftr" sz="quarter" idx="10"/>
          </p:nvPr>
        </p:nvSpPr>
        <p:spPr/>
        <p:txBody>
          <a:bodyPr/>
          <a:lstStyle/>
          <a:p>
            <a:pPr>
              <a:defRPr/>
            </a:pPr>
            <a:r>
              <a:rPr lang="en-US" smtClean="0"/>
              <a:t>International Seminar on "Impact of Generation from Renewable Sources on Conventional Power Generation and Grid", 31st January 2014, New Delhi</a:t>
            </a:r>
            <a:endParaRPr lang="en-US"/>
          </a:p>
        </p:txBody>
      </p:sp>
    </p:spTree>
    <p:extLst>
      <p:ext uri="{BB962C8B-B14F-4D97-AF65-F5344CB8AC3E}">
        <p14:creationId xmlns:p14="http://schemas.microsoft.com/office/powerpoint/2010/main" val="1190984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698500"/>
            <a:ext cx="5575300" cy="3484563"/>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CC41E04A-6467-4302-BE57-E17AFE36F7D3}" type="slidenum">
              <a:rPr lang="en-IN" smtClean="0"/>
              <a:pPr/>
              <a:t>23</a:t>
            </a:fld>
            <a:endParaRPr lang="en-IN"/>
          </a:p>
        </p:txBody>
      </p:sp>
    </p:spTree>
    <p:extLst>
      <p:ext uri="{BB962C8B-B14F-4D97-AF65-F5344CB8AC3E}">
        <p14:creationId xmlns:p14="http://schemas.microsoft.com/office/powerpoint/2010/main" val="1135080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1182688" y="698500"/>
            <a:ext cx="4645025" cy="3484563"/>
          </a:xfrm>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70CBEEE-648D-4542-9651-389E5692898C}" type="slidenum">
              <a:rPr lang="en-US" smtClean="0"/>
              <a:pPr>
                <a:defRPr/>
              </a:pPr>
              <a:t>24</a:t>
            </a:fld>
            <a:endParaRPr lang="en-US" dirty="0"/>
          </a:p>
        </p:txBody>
      </p:sp>
    </p:spTree>
    <p:extLst>
      <p:ext uri="{BB962C8B-B14F-4D97-AF65-F5344CB8AC3E}">
        <p14:creationId xmlns:p14="http://schemas.microsoft.com/office/powerpoint/2010/main" val="872028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960" y="2130428"/>
            <a:ext cx="932688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645920" y="3886200"/>
            <a:ext cx="7680960" cy="1752600"/>
          </a:xfrm>
        </p:spPr>
        <p:txBody>
          <a:bodyPr/>
          <a:lstStyle>
            <a:lvl1pPr marL="0" indent="0" algn="ctr">
              <a:buNone/>
              <a:defRPr>
                <a:solidFill>
                  <a:schemeClr val="tx1">
                    <a:tint val="75000"/>
                  </a:schemeClr>
                </a:solidFill>
              </a:defRPr>
            </a:lvl1pPr>
            <a:lvl2pPr marL="457098" indent="0" algn="ctr">
              <a:buNone/>
              <a:defRPr>
                <a:solidFill>
                  <a:schemeClr val="tx1">
                    <a:tint val="75000"/>
                  </a:schemeClr>
                </a:solidFill>
              </a:defRPr>
            </a:lvl2pPr>
            <a:lvl3pPr marL="914196" indent="0" algn="ctr">
              <a:buNone/>
              <a:defRPr>
                <a:solidFill>
                  <a:schemeClr val="tx1">
                    <a:tint val="75000"/>
                  </a:schemeClr>
                </a:solidFill>
              </a:defRPr>
            </a:lvl3pPr>
            <a:lvl4pPr marL="1371294" indent="0" algn="ctr">
              <a:buNone/>
              <a:defRPr>
                <a:solidFill>
                  <a:schemeClr val="tx1">
                    <a:tint val="75000"/>
                  </a:schemeClr>
                </a:solidFill>
              </a:defRPr>
            </a:lvl4pPr>
            <a:lvl5pPr marL="1828392" indent="0" algn="ctr">
              <a:buNone/>
              <a:defRPr>
                <a:solidFill>
                  <a:schemeClr val="tx1">
                    <a:tint val="75000"/>
                  </a:schemeClr>
                </a:solidFill>
              </a:defRPr>
            </a:lvl5pPr>
            <a:lvl6pPr marL="2285490" indent="0" algn="ctr">
              <a:buNone/>
              <a:defRPr>
                <a:solidFill>
                  <a:schemeClr val="tx1">
                    <a:tint val="75000"/>
                  </a:schemeClr>
                </a:solidFill>
              </a:defRPr>
            </a:lvl6pPr>
            <a:lvl7pPr marL="2742588" indent="0" algn="ctr">
              <a:buNone/>
              <a:defRPr>
                <a:solidFill>
                  <a:schemeClr val="tx1">
                    <a:tint val="75000"/>
                  </a:schemeClr>
                </a:solidFill>
              </a:defRPr>
            </a:lvl7pPr>
            <a:lvl8pPr marL="3199685" indent="0" algn="ctr">
              <a:buNone/>
              <a:defRPr>
                <a:solidFill>
                  <a:schemeClr val="tx1">
                    <a:tint val="75000"/>
                  </a:schemeClr>
                </a:solidFill>
              </a:defRPr>
            </a:lvl8pPr>
            <a:lvl9pPr marL="365678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16/Nov/18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97403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16/Nov/18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04264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55280" y="274639"/>
            <a:ext cx="24688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48640" y="274639"/>
            <a:ext cx="722376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16/Nov/18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90880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cxnSp>
        <p:nvCxnSpPr>
          <p:cNvPr id="4" name="Straight Connector 3"/>
          <p:cNvCxnSpPr/>
          <p:nvPr userDrawn="1"/>
        </p:nvCxnSpPr>
        <p:spPr>
          <a:xfrm>
            <a:off x="129543" y="1196975"/>
            <a:ext cx="1075753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6456368"/>
            <a:ext cx="395478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a:xfrm>
            <a:off x="569938" y="197768"/>
            <a:ext cx="9875520" cy="1143000"/>
          </a:xfrm>
        </p:spPr>
        <p:txBody>
          <a:bodyPr/>
          <a:lstStyle>
            <a:lvl1pPr>
              <a:defRPr>
                <a:latin typeface="Cambria" pitchFamily="18" charset="0"/>
              </a:defRPr>
            </a:lvl1pPr>
          </a:lstStyle>
          <a:p>
            <a:r>
              <a:rPr lang="en-US" dirty="0" smtClean="0"/>
              <a:t>Click to edit Master title style</a:t>
            </a:r>
            <a:endParaRPr lang="en-IN" dirty="0"/>
          </a:p>
        </p:txBody>
      </p:sp>
      <p:sp>
        <p:nvSpPr>
          <p:cNvPr id="14" name="Text Placeholder 13"/>
          <p:cNvSpPr>
            <a:spLocks noGrp="1"/>
          </p:cNvSpPr>
          <p:nvPr>
            <p:ph type="body" sz="quarter" idx="11"/>
          </p:nvPr>
        </p:nvSpPr>
        <p:spPr>
          <a:xfrm>
            <a:off x="754723" y="1628802"/>
            <a:ext cx="9505951" cy="453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Date Placeholder 8"/>
          <p:cNvSpPr>
            <a:spLocks noGrp="1"/>
          </p:cNvSpPr>
          <p:nvPr>
            <p:ph type="dt" sz="half" idx="12"/>
          </p:nvPr>
        </p:nvSpPr>
        <p:spPr>
          <a:xfrm>
            <a:off x="8326755" y="6448428"/>
            <a:ext cx="2560320" cy="365125"/>
          </a:xfrm>
        </p:spPr>
        <p:txBody>
          <a:bodyPr/>
          <a:lstStyle>
            <a:lvl1pPr>
              <a:defRPr/>
            </a:lvl1pPr>
          </a:lstStyle>
          <a:p>
            <a:pPr>
              <a:defRPr/>
            </a:pPr>
            <a:fld id="{079DEB8D-0CD7-45C9-95B4-0C385E9318F7}" type="datetimeFigureOut">
              <a:rPr lang="en-IN">
                <a:solidFill>
                  <a:prstClr val="black">
                    <a:tint val="75000"/>
                  </a:prstClr>
                </a:solidFill>
              </a:rPr>
              <a:pPr>
                <a:defRPr/>
              </a:pPr>
              <a:t>16-11-2018</a:t>
            </a:fld>
            <a:endParaRPr lang="en-IN">
              <a:solidFill>
                <a:prstClr val="black">
                  <a:tint val="75000"/>
                </a:prstClr>
              </a:solidFill>
            </a:endParaRPr>
          </a:p>
        </p:txBody>
      </p:sp>
    </p:spTree>
    <p:extLst>
      <p:ext uri="{BB962C8B-B14F-4D97-AF65-F5344CB8AC3E}">
        <p14:creationId xmlns:p14="http://schemas.microsoft.com/office/powerpoint/2010/main" val="354803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cxnSp>
        <p:nvCxnSpPr>
          <p:cNvPr id="4" name="Straight Connector 3"/>
          <p:cNvCxnSpPr/>
          <p:nvPr userDrawn="1"/>
        </p:nvCxnSpPr>
        <p:spPr>
          <a:xfrm>
            <a:off x="129543" y="1196975"/>
            <a:ext cx="1075753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6456368"/>
            <a:ext cx="395478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a:xfrm>
            <a:off x="569938" y="197768"/>
            <a:ext cx="9875520" cy="1143000"/>
          </a:xfrm>
        </p:spPr>
        <p:txBody>
          <a:bodyPr/>
          <a:lstStyle>
            <a:lvl1pPr>
              <a:defRPr>
                <a:latin typeface="Cambria" pitchFamily="18" charset="0"/>
              </a:defRPr>
            </a:lvl1pPr>
          </a:lstStyle>
          <a:p>
            <a:r>
              <a:rPr lang="en-US" dirty="0" smtClean="0"/>
              <a:t>Click to edit Master title style</a:t>
            </a:r>
            <a:endParaRPr lang="en-IN" dirty="0"/>
          </a:p>
        </p:txBody>
      </p:sp>
      <p:sp>
        <p:nvSpPr>
          <p:cNvPr id="14" name="Text Placeholder 13"/>
          <p:cNvSpPr>
            <a:spLocks noGrp="1"/>
          </p:cNvSpPr>
          <p:nvPr>
            <p:ph type="body" sz="quarter" idx="11"/>
          </p:nvPr>
        </p:nvSpPr>
        <p:spPr>
          <a:xfrm>
            <a:off x="754723" y="1628802"/>
            <a:ext cx="9505951" cy="4537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Date Placeholder 8"/>
          <p:cNvSpPr>
            <a:spLocks noGrp="1"/>
          </p:cNvSpPr>
          <p:nvPr>
            <p:ph type="dt" sz="half" idx="12"/>
          </p:nvPr>
        </p:nvSpPr>
        <p:spPr>
          <a:xfrm>
            <a:off x="8326755" y="6448428"/>
            <a:ext cx="2560320" cy="365125"/>
          </a:xfrm>
        </p:spPr>
        <p:txBody>
          <a:bodyPr/>
          <a:lstStyle>
            <a:lvl1pPr>
              <a:defRPr/>
            </a:lvl1pPr>
          </a:lstStyle>
          <a:p>
            <a:pPr>
              <a:defRPr/>
            </a:pPr>
            <a:fld id="{F7BCAA90-5931-44E5-8334-3644AFD85F34}" type="datetimeFigureOut">
              <a:rPr lang="en-IN">
                <a:solidFill>
                  <a:prstClr val="black">
                    <a:tint val="75000"/>
                  </a:prstClr>
                </a:solidFill>
              </a:rPr>
              <a:pPr>
                <a:defRPr/>
              </a:pPr>
              <a:t>16-11-2018</a:t>
            </a:fld>
            <a:endParaRPr lang="en-IN">
              <a:solidFill>
                <a:prstClr val="black">
                  <a:tint val="75000"/>
                </a:prstClr>
              </a:solidFill>
            </a:endParaRPr>
          </a:p>
        </p:txBody>
      </p:sp>
    </p:spTree>
    <p:extLst>
      <p:ext uri="{BB962C8B-B14F-4D97-AF65-F5344CB8AC3E}">
        <p14:creationId xmlns:p14="http://schemas.microsoft.com/office/powerpoint/2010/main" val="10363029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0" y="0"/>
            <a:ext cx="10972800" cy="677863"/>
          </a:xfrm>
          <a:prstGeom prst="rect">
            <a:avLst/>
          </a:prstGeom>
          <a:gradFill rotWithShape="1">
            <a:gsLst>
              <a:gs pos="0">
                <a:srgbClr val="CCFFFF"/>
              </a:gs>
              <a:gs pos="25999">
                <a:srgbClr val="CCFFFF"/>
              </a:gs>
              <a:gs pos="63000">
                <a:srgbClr val="CCFFCC"/>
              </a:gs>
              <a:gs pos="100000">
                <a:srgbClr val="CCFFCC"/>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900" smtClean="0">
              <a:solidFill>
                <a:srgbClr val="000000"/>
              </a:solidFill>
              <a:latin typeface="Calibri" pitchFamily="34" charset="0"/>
            </a:endParaRPr>
          </a:p>
          <a:p>
            <a:pPr eaLnBrk="1" hangingPunct="1">
              <a:defRPr/>
            </a:pPr>
            <a:endParaRPr lang="en-US" altLang="en-US" sz="1900" smtClean="0">
              <a:solidFill>
                <a:srgbClr val="000000"/>
              </a:solidFill>
              <a:latin typeface="Calibri" pitchFamily="34" charset="0"/>
            </a:endParaRPr>
          </a:p>
        </p:txBody>
      </p:sp>
      <p:sp>
        <p:nvSpPr>
          <p:cNvPr id="3" name="Slide Number Placeholder 3"/>
          <p:cNvSpPr>
            <a:spLocks noGrp="1"/>
          </p:cNvSpPr>
          <p:nvPr>
            <p:ph type="sldNum" sz="quarter" idx="10"/>
          </p:nvPr>
        </p:nvSpPr>
        <p:spPr>
          <a:xfrm>
            <a:off x="10033636" y="6492876"/>
            <a:ext cx="914400" cy="365125"/>
          </a:xfrm>
          <a:solidFill>
            <a:schemeClr val="accent5">
              <a:lumMod val="20000"/>
              <a:lumOff val="80000"/>
            </a:schemeClr>
          </a:solidFill>
        </p:spPr>
        <p:txBody>
          <a:bodyPr/>
          <a:lstStyle>
            <a:lvl1pPr algn="ctr">
              <a:defRPr/>
            </a:lvl1pPr>
          </a:lstStyle>
          <a:p>
            <a:pPr>
              <a:defRPr/>
            </a:pPr>
            <a:fld id="{204CC915-6A1B-44EA-B6E0-39CA1F3F3FFD}" type="slidenum">
              <a:rPr lang="en-US" altLang="en-US"/>
              <a:pPr>
                <a:defRPr/>
              </a:pPr>
              <a:t>‹#›</a:t>
            </a:fld>
            <a:endParaRPr lang="en-US" altLang="en-US"/>
          </a:p>
        </p:txBody>
      </p:sp>
    </p:spTree>
    <p:extLst>
      <p:ext uri="{BB962C8B-B14F-4D97-AF65-F5344CB8AC3E}">
        <p14:creationId xmlns:p14="http://schemas.microsoft.com/office/powerpoint/2010/main" val="15123400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7" name="Line 8"/>
          <p:cNvSpPr>
            <a:spLocks noChangeShapeType="1"/>
          </p:cNvSpPr>
          <p:nvPr/>
        </p:nvSpPr>
        <p:spPr bwMode="auto">
          <a:xfrm>
            <a:off x="561976" y="6453188"/>
            <a:ext cx="10195560" cy="0"/>
          </a:xfrm>
          <a:prstGeom prst="line">
            <a:avLst/>
          </a:prstGeom>
          <a:noFill/>
          <a:ln w="31750">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9"/>
          <p:cNvSpPr>
            <a:spLocks noChangeShapeType="1"/>
          </p:cNvSpPr>
          <p:nvPr/>
        </p:nvSpPr>
        <p:spPr bwMode="auto">
          <a:xfrm>
            <a:off x="561976" y="908050"/>
            <a:ext cx="10195560" cy="0"/>
          </a:xfrm>
          <a:prstGeom prst="line">
            <a:avLst/>
          </a:prstGeom>
          <a:noFill/>
          <a:ln w="31750">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itle 1"/>
          <p:cNvSpPr>
            <a:spLocks noGrp="1"/>
          </p:cNvSpPr>
          <p:nvPr>
            <p:ph type="title" sz="quarter"/>
          </p:nvPr>
        </p:nvSpPr>
        <p:spPr>
          <a:xfrm>
            <a:off x="548640" y="274638"/>
            <a:ext cx="987552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548640" y="1600200"/>
            <a:ext cx="4853354"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570806" y="1600200"/>
            <a:ext cx="4853354"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48640" y="3938589"/>
            <a:ext cx="4853354"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570806" y="3938589"/>
            <a:ext cx="4853354"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6"/>
          <p:cNvSpPr>
            <a:spLocks noGrp="1"/>
          </p:cNvSpPr>
          <p:nvPr>
            <p:ph type="dt" sz="half" idx="10"/>
          </p:nvPr>
        </p:nvSpPr>
        <p:spPr/>
        <p:txBody>
          <a:bodyPr/>
          <a:lstStyle>
            <a:lvl1pPr>
              <a:defRPr/>
            </a:lvl1pPr>
          </a:lstStyle>
          <a:p>
            <a:pPr>
              <a:defRPr/>
            </a:pPr>
            <a:endParaRPr lang="en-US"/>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Slide Number Placeholder 8"/>
          <p:cNvSpPr>
            <a:spLocks noGrp="1"/>
          </p:cNvSpPr>
          <p:nvPr>
            <p:ph type="sldNum" sz="quarter" idx="12"/>
          </p:nvPr>
        </p:nvSpPr>
        <p:spPr/>
        <p:txBody>
          <a:bodyPr/>
          <a:lstStyle>
            <a:lvl1pPr>
              <a:defRPr/>
            </a:lvl1pPr>
          </a:lstStyle>
          <a:p>
            <a:pPr>
              <a:defRPr/>
            </a:pPr>
            <a:fld id="{DD029E76-408E-4172-8212-197D4B6EFB9E}" type="slidenum">
              <a:rPr lang="en-US"/>
              <a:pPr>
                <a:defRPr/>
              </a:pPr>
              <a:t>‹#›</a:t>
            </a:fld>
            <a:endParaRPr lang="en-US"/>
          </a:p>
        </p:txBody>
      </p:sp>
    </p:spTree>
    <p:extLst>
      <p:ext uri="{BB962C8B-B14F-4D97-AF65-F5344CB8AC3E}">
        <p14:creationId xmlns:p14="http://schemas.microsoft.com/office/powerpoint/2010/main" val="2702269437"/>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0" y="0"/>
            <a:ext cx="10972800" cy="677863"/>
          </a:xfrm>
          <a:prstGeom prst="rect">
            <a:avLst/>
          </a:prstGeom>
          <a:gradFill rotWithShape="1">
            <a:gsLst>
              <a:gs pos="0">
                <a:srgbClr val="CCFFFF"/>
              </a:gs>
              <a:gs pos="25999">
                <a:srgbClr val="CCFFFF"/>
              </a:gs>
              <a:gs pos="63000">
                <a:srgbClr val="CCFFCC"/>
              </a:gs>
              <a:gs pos="100000">
                <a:srgbClr val="CCFFCC"/>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900" smtClean="0">
              <a:solidFill>
                <a:srgbClr val="000000"/>
              </a:solidFill>
              <a:latin typeface="Calibri" pitchFamily="34" charset="0"/>
            </a:endParaRPr>
          </a:p>
          <a:p>
            <a:pPr eaLnBrk="1" hangingPunct="1">
              <a:defRPr/>
            </a:pPr>
            <a:endParaRPr lang="en-US" altLang="en-US" sz="1900" smtClean="0">
              <a:solidFill>
                <a:srgbClr val="000000"/>
              </a:solidFill>
              <a:latin typeface="Calibri" pitchFamily="34" charset="0"/>
            </a:endParaRPr>
          </a:p>
        </p:txBody>
      </p:sp>
      <p:sp>
        <p:nvSpPr>
          <p:cNvPr id="3" name="Slide Number Placeholder 3"/>
          <p:cNvSpPr>
            <a:spLocks noGrp="1"/>
          </p:cNvSpPr>
          <p:nvPr>
            <p:ph type="sldNum" sz="quarter" idx="10"/>
          </p:nvPr>
        </p:nvSpPr>
        <p:spPr>
          <a:xfrm>
            <a:off x="10033636" y="6492876"/>
            <a:ext cx="914400" cy="365125"/>
          </a:xfrm>
          <a:solidFill>
            <a:schemeClr val="accent5">
              <a:lumMod val="20000"/>
              <a:lumOff val="80000"/>
            </a:schemeClr>
          </a:solidFill>
        </p:spPr>
        <p:txBody>
          <a:bodyPr/>
          <a:lstStyle>
            <a:lvl1pPr algn="ctr">
              <a:defRPr/>
            </a:lvl1pPr>
          </a:lstStyle>
          <a:p>
            <a:pPr>
              <a:defRPr/>
            </a:pPr>
            <a:fld id="{204CC915-6A1B-44EA-B6E0-39CA1F3F3FFD}" type="slidenum">
              <a:rPr lang="en-US" altLang="en-US"/>
              <a:pPr>
                <a:defRPr/>
              </a:pPr>
              <a:t>‹#›</a:t>
            </a:fld>
            <a:endParaRPr lang="en-US" altLang="en-US"/>
          </a:p>
        </p:txBody>
      </p:sp>
    </p:spTree>
    <p:extLst>
      <p:ext uri="{BB962C8B-B14F-4D97-AF65-F5344CB8AC3E}">
        <p14:creationId xmlns:p14="http://schemas.microsoft.com/office/powerpoint/2010/main" val="1512340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0" y="0"/>
            <a:ext cx="10972800" cy="677863"/>
          </a:xfrm>
          <a:prstGeom prst="rect">
            <a:avLst/>
          </a:prstGeom>
          <a:gradFill rotWithShape="1">
            <a:gsLst>
              <a:gs pos="0">
                <a:srgbClr val="CCFFFF"/>
              </a:gs>
              <a:gs pos="25999">
                <a:srgbClr val="CCFFFF"/>
              </a:gs>
              <a:gs pos="63000">
                <a:srgbClr val="CCFFCC"/>
              </a:gs>
              <a:gs pos="100000">
                <a:srgbClr val="CCFFCC"/>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z="1900" smtClean="0">
              <a:solidFill>
                <a:srgbClr val="000000"/>
              </a:solidFill>
              <a:latin typeface="Calibri" pitchFamily="34" charset="0"/>
            </a:endParaRPr>
          </a:p>
          <a:p>
            <a:pPr eaLnBrk="1" hangingPunct="1">
              <a:defRPr/>
            </a:pPr>
            <a:endParaRPr lang="en-US" altLang="en-US" sz="1900" smtClean="0">
              <a:solidFill>
                <a:srgbClr val="000000"/>
              </a:solidFill>
              <a:latin typeface="Calibri" pitchFamily="34" charset="0"/>
            </a:endParaRPr>
          </a:p>
        </p:txBody>
      </p:sp>
      <p:sp>
        <p:nvSpPr>
          <p:cNvPr id="3" name="Slide Number Placeholder 3"/>
          <p:cNvSpPr>
            <a:spLocks noGrp="1"/>
          </p:cNvSpPr>
          <p:nvPr>
            <p:ph type="sldNum" sz="quarter" idx="10"/>
          </p:nvPr>
        </p:nvSpPr>
        <p:spPr>
          <a:xfrm>
            <a:off x="10033636" y="6492876"/>
            <a:ext cx="914400" cy="365125"/>
          </a:xfrm>
          <a:solidFill>
            <a:schemeClr val="accent5">
              <a:lumMod val="20000"/>
              <a:lumOff val="80000"/>
            </a:schemeClr>
          </a:solidFill>
        </p:spPr>
        <p:txBody>
          <a:bodyPr/>
          <a:lstStyle>
            <a:lvl1pPr algn="ctr">
              <a:defRPr/>
            </a:lvl1pPr>
          </a:lstStyle>
          <a:p>
            <a:pPr>
              <a:defRPr/>
            </a:pPr>
            <a:fld id="{204CC915-6A1B-44EA-B6E0-39CA1F3F3FFD}" type="slidenum">
              <a:rPr lang="en-US" altLang="en-US"/>
              <a:pPr>
                <a:defRPr/>
              </a:pPr>
              <a:t>‹#›</a:t>
            </a:fld>
            <a:endParaRPr lang="en-US" altLang="en-US"/>
          </a:p>
        </p:txBody>
      </p:sp>
    </p:spTree>
    <p:extLst>
      <p:ext uri="{BB962C8B-B14F-4D97-AF65-F5344CB8AC3E}">
        <p14:creationId xmlns:p14="http://schemas.microsoft.com/office/powerpoint/2010/main" val="2626042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960" y="2133604"/>
            <a:ext cx="932688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645920" y="3886200"/>
            <a:ext cx="7680960" cy="1752600"/>
          </a:xfrm>
        </p:spPr>
        <p:txBody>
          <a:bodyPr/>
          <a:lstStyle>
            <a:lvl1pPr marL="0" indent="0" algn="ctr">
              <a:buNone/>
              <a:defRPr/>
            </a:lvl1pPr>
            <a:lvl2pPr marL="457098" indent="0" algn="ctr">
              <a:buNone/>
              <a:defRPr/>
            </a:lvl2pPr>
            <a:lvl3pPr marL="914196" indent="0" algn="ctr">
              <a:buNone/>
              <a:defRPr/>
            </a:lvl3pPr>
            <a:lvl4pPr marL="1371294" indent="0" algn="ctr">
              <a:buNone/>
              <a:defRPr/>
            </a:lvl4pPr>
            <a:lvl5pPr marL="1828392" indent="0" algn="ctr">
              <a:buNone/>
              <a:defRPr/>
            </a:lvl5pPr>
            <a:lvl6pPr marL="2285490" indent="0" algn="ctr">
              <a:buNone/>
              <a:defRPr/>
            </a:lvl6pPr>
            <a:lvl7pPr marL="2742588" indent="0" algn="ctr">
              <a:buNone/>
              <a:defRPr/>
            </a:lvl7pPr>
            <a:lvl8pPr marL="3199685" indent="0" algn="ctr">
              <a:buNone/>
              <a:defRPr/>
            </a:lvl8pPr>
            <a:lvl9pPr marL="3656783" indent="0" algn="ctr">
              <a:buNone/>
              <a:defRPr/>
            </a:lvl9pPr>
          </a:lstStyle>
          <a:p>
            <a:r>
              <a:rPr lang="en-US" smtClean="0"/>
              <a:t>Click to edit Master subtitle style</a:t>
            </a:r>
            <a:endParaRPr lang="en-IN"/>
          </a:p>
        </p:txBody>
      </p:sp>
      <p:sp>
        <p:nvSpPr>
          <p:cNvPr id="4" name="Date Placeholder 6"/>
          <p:cNvSpPr>
            <a:spLocks noGrp="1"/>
          </p:cNvSpPr>
          <p:nvPr>
            <p:ph type="dt" sz="half" idx="10"/>
          </p:nvPr>
        </p:nvSpPr>
        <p:spPr/>
        <p:txBody>
          <a:bodyPr/>
          <a:lstStyle>
            <a:lvl1pPr>
              <a:defRPr/>
            </a:lvl1pPr>
          </a:lstStyle>
          <a:p>
            <a:pPr>
              <a:defRPr/>
            </a:pPr>
            <a:fld id="{4E57A371-2C67-4EB4-8EA1-1A452B519484}" type="datetime1">
              <a:rPr lang="en-US">
                <a:solidFill>
                  <a:srgbClr val="000000"/>
                </a:solidFill>
              </a:rPr>
              <a:pPr>
                <a:defRPr/>
              </a:pPr>
              <a:t>16/Nov/18</a:t>
            </a:fld>
            <a:endParaRPr lang="en-US">
              <a:solidFill>
                <a:srgbClr val="000000"/>
              </a:solidFill>
            </a:endParaRPr>
          </a:p>
        </p:txBody>
      </p:sp>
      <p:sp>
        <p:nvSpPr>
          <p:cNvPr id="5" name="Footer Placeholder 7"/>
          <p:cNvSpPr>
            <a:spLocks noGrp="1"/>
          </p:cNvSpPr>
          <p:nvPr>
            <p:ph type="ftr" sz="quarter" idx="11"/>
          </p:nvPr>
        </p:nvSpPr>
        <p:spPr/>
        <p:txBody>
          <a:bodyPr/>
          <a:lstStyle>
            <a:lvl1pPr>
              <a:defRPr/>
            </a:lvl1pPr>
          </a:lstStyle>
          <a:p>
            <a:pPr>
              <a:defRPr/>
            </a:pPr>
            <a:r>
              <a:rPr lang="en-US">
                <a:solidFill>
                  <a:srgbClr val="000000"/>
                </a:solidFill>
              </a:rPr>
              <a:t>NLDC - POSOCO</a:t>
            </a:r>
          </a:p>
        </p:txBody>
      </p:sp>
      <p:sp>
        <p:nvSpPr>
          <p:cNvPr id="6" name="Slide Number Placeholder 8"/>
          <p:cNvSpPr>
            <a:spLocks noGrp="1"/>
          </p:cNvSpPr>
          <p:nvPr>
            <p:ph type="sldNum" sz="quarter" idx="12"/>
          </p:nvPr>
        </p:nvSpPr>
        <p:spPr/>
        <p:txBody>
          <a:bodyPr/>
          <a:lstStyle>
            <a:lvl1pPr>
              <a:defRPr/>
            </a:lvl1pPr>
          </a:lstStyle>
          <a:p>
            <a:pPr>
              <a:defRPr/>
            </a:pPr>
            <a:fld id="{F4FEEBE8-D83C-46CB-88B5-32190BE92BB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30948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6"/>
          <p:cNvSpPr>
            <a:spLocks noGrp="1"/>
          </p:cNvSpPr>
          <p:nvPr>
            <p:ph type="dt" sz="half" idx="10"/>
          </p:nvPr>
        </p:nvSpPr>
        <p:spPr/>
        <p:txBody>
          <a:bodyPr/>
          <a:lstStyle>
            <a:lvl1pPr>
              <a:defRPr/>
            </a:lvl1pPr>
          </a:lstStyle>
          <a:p>
            <a:pPr>
              <a:defRPr/>
            </a:pPr>
            <a:fld id="{5965C070-76C5-4831-828A-C41148B3EBED}" type="datetime1">
              <a:rPr lang="en-US">
                <a:solidFill>
                  <a:srgbClr val="000000"/>
                </a:solidFill>
              </a:rPr>
              <a:pPr>
                <a:defRPr/>
              </a:pPr>
              <a:t>16/Nov/18</a:t>
            </a:fld>
            <a:endParaRPr lang="en-US">
              <a:solidFill>
                <a:srgbClr val="000000"/>
              </a:solidFill>
            </a:endParaRPr>
          </a:p>
        </p:txBody>
      </p:sp>
      <p:sp>
        <p:nvSpPr>
          <p:cNvPr id="5" name="Footer Placeholder 7"/>
          <p:cNvSpPr>
            <a:spLocks noGrp="1"/>
          </p:cNvSpPr>
          <p:nvPr>
            <p:ph type="ftr" sz="quarter" idx="11"/>
          </p:nvPr>
        </p:nvSpPr>
        <p:spPr/>
        <p:txBody>
          <a:bodyPr/>
          <a:lstStyle>
            <a:lvl1pPr>
              <a:defRPr/>
            </a:lvl1pPr>
          </a:lstStyle>
          <a:p>
            <a:pPr>
              <a:defRPr/>
            </a:pPr>
            <a:r>
              <a:rPr lang="en-US">
                <a:solidFill>
                  <a:srgbClr val="000000"/>
                </a:solidFill>
              </a:rPr>
              <a:t>NLDC - POSOCO</a:t>
            </a:r>
          </a:p>
        </p:txBody>
      </p:sp>
      <p:sp>
        <p:nvSpPr>
          <p:cNvPr id="6" name="Slide Number Placeholder 8"/>
          <p:cNvSpPr>
            <a:spLocks noGrp="1"/>
          </p:cNvSpPr>
          <p:nvPr>
            <p:ph type="sldNum" sz="quarter" idx="12"/>
          </p:nvPr>
        </p:nvSpPr>
        <p:spPr/>
        <p:txBody>
          <a:bodyPr/>
          <a:lstStyle>
            <a:lvl1pPr>
              <a:defRPr/>
            </a:lvl1pPr>
          </a:lstStyle>
          <a:p>
            <a:pPr>
              <a:defRPr/>
            </a:pPr>
            <a:fld id="{18D3B5A0-C62C-4807-9367-E16F00E0BAD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921298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16/Nov/18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02162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775" y="4406905"/>
            <a:ext cx="932688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866775" y="2906717"/>
            <a:ext cx="9326880" cy="1500187"/>
          </a:xfrm>
        </p:spPr>
        <p:txBody>
          <a:bodyPr anchor="b"/>
          <a:lstStyle>
            <a:lvl1pPr marL="0" indent="0">
              <a:buNone/>
              <a:defRPr sz="2000"/>
            </a:lvl1pPr>
            <a:lvl2pPr marL="457098" indent="0">
              <a:buNone/>
              <a:defRPr sz="1800"/>
            </a:lvl2pPr>
            <a:lvl3pPr marL="914196" indent="0">
              <a:buNone/>
              <a:defRPr sz="1600"/>
            </a:lvl3pPr>
            <a:lvl4pPr marL="1371294" indent="0">
              <a:buNone/>
              <a:defRPr sz="1400"/>
            </a:lvl4pPr>
            <a:lvl5pPr marL="1828392" indent="0">
              <a:buNone/>
              <a:defRPr sz="1400"/>
            </a:lvl5pPr>
            <a:lvl6pPr marL="2285490" indent="0">
              <a:buNone/>
              <a:defRPr sz="1400"/>
            </a:lvl6pPr>
            <a:lvl7pPr marL="2742588" indent="0">
              <a:buNone/>
              <a:defRPr sz="1400"/>
            </a:lvl7pPr>
            <a:lvl8pPr marL="3199685" indent="0">
              <a:buNone/>
              <a:defRPr sz="1400"/>
            </a:lvl8pPr>
            <a:lvl9pPr marL="3656783" indent="0">
              <a:buNone/>
              <a:defRPr sz="1400"/>
            </a:lvl9pPr>
          </a:lstStyle>
          <a:p>
            <a:pPr lvl="0"/>
            <a:r>
              <a:rPr lang="en-US" smtClean="0"/>
              <a:t>Click to edit Master text styles</a:t>
            </a:r>
          </a:p>
        </p:txBody>
      </p:sp>
      <p:sp>
        <p:nvSpPr>
          <p:cNvPr id="4" name="Date Placeholder 6"/>
          <p:cNvSpPr>
            <a:spLocks noGrp="1"/>
          </p:cNvSpPr>
          <p:nvPr>
            <p:ph type="dt" sz="half" idx="10"/>
          </p:nvPr>
        </p:nvSpPr>
        <p:spPr/>
        <p:txBody>
          <a:bodyPr/>
          <a:lstStyle>
            <a:lvl1pPr>
              <a:defRPr/>
            </a:lvl1pPr>
          </a:lstStyle>
          <a:p>
            <a:pPr>
              <a:defRPr/>
            </a:pPr>
            <a:fld id="{1C7DEAB1-A4EC-46B7-8E98-3F6BB93A342E}" type="datetime1">
              <a:rPr lang="en-US">
                <a:solidFill>
                  <a:srgbClr val="000000"/>
                </a:solidFill>
              </a:rPr>
              <a:pPr>
                <a:defRPr/>
              </a:pPr>
              <a:t>16/Nov/18</a:t>
            </a:fld>
            <a:endParaRPr lang="en-US">
              <a:solidFill>
                <a:srgbClr val="000000"/>
              </a:solidFill>
            </a:endParaRPr>
          </a:p>
        </p:txBody>
      </p:sp>
      <p:sp>
        <p:nvSpPr>
          <p:cNvPr id="5" name="Footer Placeholder 7"/>
          <p:cNvSpPr>
            <a:spLocks noGrp="1"/>
          </p:cNvSpPr>
          <p:nvPr>
            <p:ph type="ftr" sz="quarter" idx="11"/>
          </p:nvPr>
        </p:nvSpPr>
        <p:spPr/>
        <p:txBody>
          <a:bodyPr/>
          <a:lstStyle>
            <a:lvl1pPr>
              <a:defRPr/>
            </a:lvl1pPr>
          </a:lstStyle>
          <a:p>
            <a:pPr>
              <a:defRPr/>
            </a:pPr>
            <a:r>
              <a:rPr lang="en-US">
                <a:solidFill>
                  <a:srgbClr val="000000"/>
                </a:solidFill>
              </a:rPr>
              <a:t>NLDC - POSOCO</a:t>
            </a:r>
          </a:p>
        </p:txBody>
      </p:sp>
      <p:sp>
        <p:nvSpPr>
          <p:cNvPr id="6" name="Slide Number Placeholder 8"/>
          <p:cNvSpPr>
            <a:spLocks noGrp="1"/>
          </p:cNvSpPr>
          <p:nvPr>
            <p:ph type="sldNum" sz="quarter" idx="12"/>
          </p:nvPr>
        </p:nvSpPr>
        <p:spPr/>
        <p:txBody>
          <a:bodyPr/>
          <a:lstStyle>
            <a:lvl1pPr>
              <a:defRPr/>
            </a:lvl1pPr>
          </a:lstStyle>
          <a:p>
            <a:pPr>
              <a:defRPr/>
            </a:pPr>
            <a:fld id="{163ABE8F-E0BD-46EA-8E4A-63FCECA28C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993268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548640" y="1219200"/>
            <a:ext cx="4962526"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5694051" y="1219200"/>
            <a:ext cx="4964431"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6"/>
          <p:cNvSpPr>
            <a:spLocks noGrp="1"/>
          </p:cNvSpPr>
          <p:nvPr>
            <p:ph type="dt" sz="half" idx="10"/>
          </p:nvPr>
        </p:nvSpPr>
        <p:spPr/>
        <p:txBody>
          <a:bodyPr/>
          <a:lstStyle>
            <a:lvl1pPr>
              <a:defRPr/>
            </a:lvl1pPr>
          </a:lstStyle>
          <a:p>
            <a:pPr>
              <a:defRPr/>
            </a:pPr>
            <a:fld id="{8D695D5A-AAB6-43AE-ADFF-F79461B323B7}" type="datetime1">
              <a:rPr lang="en-US">
                <a:solidFill>
                  <a:srgbClr val="000000"/>
                </a:solidFill>
              </a:rPr>
              <a:pPr>
                <a:defRPr/>
              </a:pPr>
              <a:t>16/Nov/18</a:t>
            </a:fld>
            <a:endParaRPr lang="en-US">
              <a:solidFill>
                <a:srgbClr val="000000"/>
              </a:solidFill>
            </a:endParaRPr>
          </a:p>
        </p:txBody>
      </p:sp>
      <p:sp>
        <p:nvSpPr>
          <p:cNvPr id="6" name="Footer Placeholder 7"/>
          <p:cNvSpPr>
            <a:spLocks noGrp="1"/>
          </p:cNvSpPr>
          <p:nvPr>
            <p:ph type="ftr" sz="quarter" idx="11"/>
          </p:nvPr>
        </p:nvSpPr>
        <p:spPr/>
        <p:txBody>
          <a:bodyPr/>
          <a:lstStyle>
            <a:lvl1pPr>
              <a:defRPr/>
            </a:lvl1pPr>
          </a:lstStyle>
          <a:p>
            <a:pPr>
              <a:defRPr/>
            </a:pPr>
            <a:r>
              <a:rPr lang="en-US">
                <a:solidFill>
                  <a:srgbClr val="000000"/>
                </a:solidFill>
              </a:rPr>
              <a:t>NLDC - POSOCO</a:t>
            </a:r>
          </a:p>
        </p:txBody>
      </p:sp>
      <p:sp>
        <p:nvSpPr>
          <p:cNvPr id="7" name="Slide Number Placeholder 8"/>
          <p:cNvSpPr>
            <a:spLocks noGrp="1"/>
          </p:cNvSpPr>
          <p:nvPr>
            <p:ph type="sldNum" sz="quarter" idx="12"/>
          </p:nvPr>
        </p:nvSpPr>
        <p:spPr/>
        <p:txBody>
          <a:bodyPr/>
          <a:lstStyle>
            <a:lvl1pPr>
              <a:defRPr/>
            </a:lvl1pPr>
          </a:lstStyle>
          <a:p>
            <a:pPr>
              <a:defRPr/>
            </a:pPr>
            <a:fld id="{20D11AE0-0580-4BE8-B77D-C237A8C59D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669444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8640" y="274637"/>
            <a:ext cx="9875520" cy="1143000"/>
          </a:xfrm>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548640" y="1535115"/>
            <a:ext cx="4848226" cy="639763"/>
          </a:xfrm>
        </p:spPr>
        <p:txBody>
          <a:bodyPr anchor="b"/>
          <a:lstStyle>
            <a:lvl1pPr marL="0" indent="0">
              <a:buNone/>
              <a:defRPr sz="2400" b="1"/>
            </a:lvl1pPr>
            <a:lvl2pPr marL="457098" indent="0">
              <a:buNone/>
              <a:defRPr sz="2000" b="1"/>
            </a:lvl2pPr>
            <a:lvl3pPr marL="914196" indent="0">
              <a:buNone/>
              <a:defRPr sz="1800" b="1"/>
            </a:lvl3pPr>
            <a:lvl4pPr marL="1371294" indent="0">
              <a:buNone/>
              <a:defRPr sz="1600" b="1"/>
            </a:lvl4pPr>
            <a:lvl5pPr marL="1828392" indent="0">
              <a:buNone/>
              <a:defRPr sz="1600" b="1"/>
            </a:lvl5pPr>
            <a:lvl6pPr marL="2285490" indent="0">
              <a:buNone/>
              <a:defRPr sz="1600" b="1"/>
            </a:lvl6pPr>
            <a:lvl7pPr marL="2742588" indent="0">
              <a:buNone/>
              <a:defRPr sz="1600" b="1"/>
            </a:lvl7pPr>
            <a:lvl8pPr marL="3199685" indent="0">
              <a:buNone/>
              <a:defRPr sz="1600" b="1"/>
            </a:lvl8pPr>
            <a:lvl9pPr marL="365678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8640" y="2174875"/>
            <a:ext cx="484822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5574034" y="1535115"/>
            <a:ext cx="4850131" cy="639763"/>
          </a:xfrm>
        </p:spPr>
        <p:txBody>
          <a:bodyPr anchor="b"/>
          <a:lstStyle>
            <a:lvl1pPr marL="0" indent="0">
              <a:buNone/>
              <a:defRPr sz="2400" b="1"/>
            </a:lvl1pPr>
            <a:lvl2pPr marL="457098" indent="0">
              <a:buNone/>
              <a:defRPr sz="2000" b="1"/>
            </a:lvl2pPr>
            <a:lvl3pPr marL="914196" indent="0">
              <a:buNone/>
              <a:defRPr sz="1800" b="1"/>
            </a:lvl3pPr>
            <a:lvl4pPr marL="1371294" indent="0">
              <a:buNone/>
              <a:defRPr sz="1600" b="1"/>
            </a:lvl4pPr>
            <a:lvl5pPr marL="1828392" indent="0">
              <a:buNone/>
              <a:defRPr sz="1600" b="1"/>
            </a:lvl5pPr>
            <a:lvl6pPr marL="2285490" indent="0">
              <a:buNone/>
              <a:defRPr sz="1600" b="1"/>
            </a:lvl6pPr>
            <a:lvl7pPr marL="2742588" indent="0">
              <a:buNone/>
              <a:defRPr sz="1600" b="1"/>
            </a:lvl7pPr>
            <a:lvl8pPr marL="3199685" indent="0">
              <a:buNone/>
              <a:defRPr sz="1600" b="1"/>
            </a:lvl8pPr>
            <a:lvl9pPr marL="365678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74034" y="2174875"/>
            <a:ext cx="48501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lvl1pPr>
              <a:defRPr/>
            </a:lvl1pPr>
          </a:lstStyle>
          <a:p>
            <a:pPr>
              <a:defRPr/>
            </a:pPr>
            <a:fld id="{9E2A58BF-6A9C-46DD-A660-F37744D858EA}" type="datetime1">
              <a:rPr lang="en-US">
                <a:solidFill>
                  <a:srgbClr val="000000"/>
                </a:solidFill>
              </a:rPr>
              <a:pPr>
                <a:defRPr/>
              </a:pPr>
              <a:t>16/Nov/18</a:t>
            </a:fld>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pPr>
              <a:defRPr/>
            </a:pPr>
            <a:r>
              <a:rPr lang="en-US">
                <a:solidFill>
                  <a:srgbClr val="000000"/>
                </a:solidFill>
              </a:rPr>
              <a:t>NLDC - POSOCO</a:t>
            </a:r>
          </a:p>
        </p:txBody>
      </p:sp>
      <p:sp>
        <p:nvSpPr>
          <p:cNvPr id="9" name="Slide Number Placeholder 8"/>
          <p:cNvSpPr>
            <a:spLocks noGrp="1"/>
          </p:cNvSpPr>
          <p:nvPr>
            <p:ph type="sldNum" sz="quarter" idx="12"/>
          </p:nvPr>
        </p:nvSpPr>
        <p:spPr/>
        <p:txBody>
          <a:bodyPr/>
          <a:lstStyle>
            <a:lvl1pPr>
              <a:defRPr/>
            </a:lvl1pPr>
          </a:lstStyle>
          <a:p>
            <a:pPr>
              <a:defRPr/>
            </a:pPr>
            <a:fld id="{FF843B1D-D25A-42F9-944C-D9A81A12C3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66690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6"/>
          <p:cNvSpPr>
            <a:spLocks noGrp="1"/>
          </p:cNvSpPr>
          <p:nvPr>
            <p:ph type="dt" sz="half" idx="10"/>
          </p:nvPr>
        </p:nvSpPr>
        <p:spPr/>
        <p:txBody>
          <a:bodyPr/>
          <a:lstStyle>
            <a:lvl1pPr>
              <a:defRPr/>
            </a:lvl1pPr>
          </a:lstStyle>
          <a:p>
            <a:pPr>
              <a:defRPr/>
            </a:pPr>
            <a:fld id="{28BF6E54-123D-4B21-90DA-AFADEC3C99CD}" type="datetime1">
              <a:rPr lang="en-US">
                <a:solidFill>
                  <a:srgbClr val="000000"/>
                </a:solidFill>
              </a:rPr>
              <a:pPr>
                <a:defRPr/>
              </a:pPr>
              <a:t>16/Nov/18</a:t>
            </a:fld>
            <a:endParaRPr lang="en-US">
              <a:solidFill>
                <a:srgbClr val="000000"/>
              </a:solidFill>
            </a:endParaRPr>
          </a:p>
        </p:txBody>
      </p:sp>
      <p:sp>
        <p:nvSpPr>
          <p:cNvPr id="4" name="Footer Placeholder 7"/>
          <p:cNvSpPr>
            <a:spLocks noGrp="1"/>
          </p:cNvSpPr>
          <p:nvPr>
            <p:ph type="ftr" sz="quarter" idx="11"/>
          </p:nvPr>
        </p:nvSpPr>
        <p:spPr/>
        <p:txBody>
          <a:bodyPr/>
          <a:lstStyle>
            <a:lvl1pPr>
              <a:defRPr/>
            </a:lvl1pPr>
          </a:lstStyle>
          <a:p>
            <a:pPr>
              <a:defRPr/>
            </a:pPr>
            <a:r>
              <a:rPr lang="en-US">
                <a:solidFill>
                  <a:srgbClr val="000000"/>
                </a:solidFill>
              </a:rPr>
              <a:t>NLDC - POSOCO</a:t>
            </a:r>
          </a:p>
        </p:txBody>
      </p:sp>
      <p:sp>
        <p:nvSpPr>
          <p:cNvPr id="5" name="Slide Number Placeholder 8"/>
          <p:cNvSpPr>
            <a:spLocks noGrp="1"/>
          </p:cNvSpPr>
          <p:nvPr>
            <p:ph type="sldNum" sz="quarter" idx="12"/>
          </p:nvPr>
        </p:nvSpPr>
        <p:spPr/>
        <p:txBody>
          <a:bodyPr/>
          <a:lstStyle>
            <a:lvl1pPr>
              <a:defRPr/>
            </a:lvl1pPr>
          </a:lstStyle>
          <a:p>
            <a:pPr>
              <a:defRPr/>
            </a:pPr>
            <a:fld id="{EDBE8B8B-C719-46E1-91FA-EDC59BBD3B9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211803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6"/>
          <p:cNvSpPr>
            <a:spLocks noGrp="1"/>
          </p:cNvSpPr>
          <p:nvPr>
            <p:ph type="dt" sz="half" idx="10"/>
          </p:nvPr>
        </p:nvSpPr>
        <p:spPr/>
        <p:txBody>
          <a:bodyPr/>
          <a:lstStyle>
            <a:lvl1pPr>
              <a:defRPr/>
            </a:lvl1pPr>
          </a:lstStyle>
          <a:p>
            <a:pPr>
              <a:defRPr/>
            </a:pPr>
            <a:fld id="{9492B68E-4069-4C6A-91FA-BBB83244AC89}" type="datetime1">
              <a:rPr lang="en-US">
                <a:solidFill>
                  <a:srgbClr val="000000"/>
                </a:solidFill>
              </a:rPr>
              <a:pPr>
                <a:defRPr/>
              </a:pPr>
              <a:t>16/Nov/18</a:t>
            </a:fld>
            <a:endParaRPr lang="en-US">
              <a:solidFill>
                <a:srgbClr val="000000"/>
              </a:solidFill>
            </a:endParaRPr>
          </a:p>
        </p:txBody>
      </p:sp>
      <p:sp>
        <p:nvSpPr>
          <p:cNvPr id="3" name="Footer Placeholder 7"/>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4" name="Slide Number Placeholder 8"/>
          <p:cNvSpPr>
            <a:spLocks noGrp="1"/>
          </p:cNvSpPr>
          <p:nvPr>
            <p:ph type="sldNum" sz="quarter" idx="12"/>
          </p:nvPr>
        </p:nvSpPr>
        <p:spPr/>
        <p:txBody>
          <a:bodyPr/>
          <a:lstStyle>
            <a:lvl1pPr>
              <a:defRPr/>
            </a:lvl1pPr>
          </a:lstStyle>
          <a:p>
            <a:pPr>
              <a:defRPr/>
            </a:pPr>
            <a:fld id="{4105AF45-BBA6-429F-BD51-F0E7C40AA4F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554023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8643" y="273050"/>
            <a:ext cx="3609975" cy="1162051"/>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4290061" y="273053"/>
            <a:ext cx="61341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548643" y="1435103"/>
            <a:ext cx="3609975" cy="4691063"/>
          </a:xfrm>
        </p:spPr>
        <p:txBody>
          <a:bodyPr/>
          <a:lstStyle>
            <a:lvl1pPr marL="0" indent="0">
              <a:buNone/>
              <a:defRPr sz="1400"/>
            </a:lvl1pPr>
            <a:lvl2pPr marL="457098" indent="0">
              <a:buNone/>
              <a:defRPr sz="1200"/>
            </a:lvl2pPr>
            <a:lvl3pPr marL="914196" indent="0">
              <a:buNone/>
              <a:defRPr sz="1000"/>
            </a:lvl3pPr>
            <a:lvl4pPr marL="1371294" indent="0">
              <a:buNone/>
              <a:defRPr sz="900"/>
            </a:lvl4pPr>
            <a:lvl5pPr marL="1828392" indent="0">
              <a:buNone/>
              <a:defRPr sz="900"/>
            </a:lvl5pPr>
            <a:lvl6pPr marL="2285490" indent="0">
              <a:buNone/>
              <a:defRPr sz="900"/>
            </a:lvl6pPr>
            <a:lvl7pPr marL="2742588" indent="0">
              <a:buNone/>
              <a:defRPr sz="900"/>
            </a:lvl7pPr>
            <a:lvl8pPr marL="3199685" indent="0">
              <a:buNone/>
              <a:defRPr sz="900"/>
            </a:lvl8pPr>
            <a:lvl9pPr marL="3656783" indent="0">
              <a:buNone/>
              <a:defRPr sz="900"/>
            </a:lvl9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fld id="{559958F1-4653-4A11-935C-FF63FFA2E418}" type="datetime1">
              <a:rPr lang="en-US">
                <a:solidFill>
                  <a:srgbClr val="000000"/>
                </a:solidFill>
              </a:rPr>
              <a:pPr>
                <a:defRPr/>
              </a:pPr>
              <a:t>16/Nov/18</a:t>
            </a:fld>
            <a:endParaRPr lang="en-US">
              <a:solidFill>
                <a:srgbClr val="000000"/>
              </a:solidFill>
            </a:endParaRPr>
          </a:p>
        </p:txBody>
      </p:sp>
      <p:sp>
        <p:nvSpPr>
          <p:cNvPr id="6" name="Footer Placeholder 7"/>
          <p:cNvSpPr>
            <a:spLocks noGrp="1"/>
          </p:cNvSpPr>
          <p:nvPr>
            <p:ph type="ftr" sz="quarter" idx="11"/>
          </p:nvPr>
        </p:nvSpPr>
        <p:spPr>
          <a:xfrm>
            <a:off x="-1920240" y="4267202"/>
            <a:ext cx="3474720" cy="476251"/>
          </a:xfrm>
        </p:spPr>
        <p:txBody>
          <a:bodyPr/>
          <a:lstStyle>
            <a:lvl1pPr>
              <a:defRPr/>
            </a:lvl1pPr>
          </a:lstStyle>
          <a:p>
            <a:pPr>
              <a:defRPr/>
            </a:pPr>
            <a:r>
              <a:rPr lang="en-US">
                <a:solidFill>
                  <a:srgbClr val="000000"/>
                </a:solidFill>
              </a:rPr>
              <a:t>NLDC - POSOCO</a:t>
            </a:r>
          </a:p>
        </p:txBody>
      </p:sp>
      <p:sp>
        <p:nvSpPr>
          <p:cNvPr id="7" name="Slide Number Placeholder 8"/>
          <p:cNvSpPr>
            <a:spLocks noGrp="1"/>
          </p:cNvSpPr>
          <p:nvPr>
            <p:ph type="sldNum" sz="quarter" idx="12"/>
          </p:nvPr>
        </p:nvSpPr>
        <p:spPr/>
        <p:txBody>
          <a:bodyPr/>
          <a:lstStyle>
            <a:lvl1pPr>
              <a:defRPr/>
            </a:lvl1pPr>
          </a:lstStyle>
          <a:p>
            <a:pPr>
              <a:defRPr/>
            </a:pPr>
            <a:fld id="{218E9385-FF09-42BC-A2DE-86810CEDBE3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125259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50746" y="4800602"/>
            <a:ext cx="6583680" cy="566739"/>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2150746" y="612775"/>
            <a:ext cx="6583680" cy="4114800"/>
          </a:xfrm>
        </p:spPr>
        <p:txBody>
          <a:bodyPr/>
          <a:lstStyle>
            <a:lvl1pPr marL="0" indent="0">
              <a:buNone/>
              <a:defRPr sz="3200"/>
            </a:lvl1pPr>
            <a:lvl2pPr marL="457098" indent="0">
              <a:buNone/>
              <a:defRPr sz="2800"/>
            </a:lvl2pPr>
            <a:lvl3pPr marL="914196" indent="0">
              <a:buNone/>
              <a:defRPr sz="2400"/>
            </a:lvl3pPr>
            <a:lvl4pPr marL="1371294" indent="0">
              <a:buNone/>
              <a:defRPr sz="2000"/>
            </a:lvl4pPr>
            <a:lvl5pPr marL="1828392" indent="0">
              <a:buNone/>
              <a:defRPr sz="2000"/>
            </a:lvl5pPr>
            <a:lvl6pPr marL="2285490" indent="0">
              <a:buNone/>
              <a:defRPr sz="2000"/>
            </a:lvl6pPr>
            <a:lvl7pPr marL="2742588" indent="0">
              <a:buNone/>
              <a:defRPr sz="2000"/>
            </a:lvl7pPr>
            <a:lvl8pPr marL="3199685" indent="0">
              <a:buNone/>
              <a:defRPr sz="2000"/>
            </a:lvl8pPr>
            <a:lvl9pPr marL="3656783" indent="0">
              <a:buNone/>
              <a:defRPr sz="2000"/>
            </a:lvl9pPr>
          </a:lstStyle>
          <a:p>
            <a:pPr lvl="0"/>
            <a:endParaRPr lang="en-IN" noProof="0" smtClean="0"/>
          </a:p>
        </p:txBody>
      </p:sp>
      <p:sp>
        <p:nvSpPr>
          <p:cNvPr id="4" name="Text Placeholder 3"/>
          <p:cNvSpPr>
            <a:spLocks noGrp="1"/>
          </p:cNvSpPr>
          <p:nvPr>
            <p:ph type="body" sz="half" idx="2"/>
          </p:nvPr>
        </p:nvSpPr>
        <p:spPr>
          <a:xfrm>
            <a:off x="2150746" y="5367340"/>
            <a:ext cx="6583680" cy="804863"/>
          </a:xfrm>
        </p:spPr>
        <p:txBody>
          <a:bodyPr/>
          <a:lstStyle>
            <a:lvl1pPr marL="0" indent="0">
              <a:buNone/>
              <a:defRPr sz="1400"/>
            </a:lvl1pPr>
            <a:lvl2pPr marL="457098" indent="0">
              <a:buNone/>
              <a:defRPr sz="1200"/>
            </a:lvl2pPr>
            <a:lvl3pPr marL="914196" indent="0">
              <a:buNone/>
              <a:defRPr sz="1000"/>
            </a:lvl3pPr>
            <a:lvl4pPr marL="1371294" indent="0">
              <a:buNone/>
              <a:defRPr sz="900"/>
            </a:lvl4pPr>
            <a:lvl5pPr marL="1828392" indent="0">
              <a:buNone/>
              <a:defRPr sz="900"/>
            </a:lvl5pPr>
            <a:lvl6pPr marL="2285490" indent="0">
              <a:buNone/>
              <a:defRPr sz="900"/>
            </a:lvl6pPr>
            <a:lvl7pPr marL="2742588" indent="0">
              <a:buNone/>
              <a:defRPr sz="900"/>
            </a:lvl7pPr>
            <a:lvl8pPr marL="3199685" indent="0">
              <a:buNone/>
              <a:defRPr sz="900"/>
            </a:lvl8pPr>
            <a:lvl9pPr marL="3656783" indent="0">
              <a:buNone/>
              <a:defRPr sz="900"/>
            </a:lvl9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fld id="{2707CFF4-A2E0-4087-9825-417A79F81BD7}" type="datetime1">
              <a:rPr lang="en-US">
                <a:solidFill>
                  <a:srgbClr val="000000"/>
                </a:solidFill>
              </a:rPr>
              <a:pPr>
                <a:defRPr/>
              </a:pPr>
              <a:t>16/Nov/18</a:t>
            </a:fld>
            <a:endParaRPr lang="en-US">
              <a:solidFill>
                <a:srgbClr val="000000"/>
              </a:solidFill>
            </a:endParaRPr>
          </a:p>
        </p:txBody>
      </p:sp>
      <p:sp>
        <p:nvSpPr>
          <p:cNvPr id="6" name="Footer Placeholder 7"/>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8"/>
          <p:cNvSpPr>
            <a:spLocks noGrp="1"/>
          </p:cNvSpPr>
          <p:nvPr>
            <p:ph type="sldNum" sz="quarter" idx="12"/>
          </p:nvPr>
        </p:nvSpPr>
        <p:spPr/>
        <p:txBody>
          <a:bodyPr/>
          <a:lstStyle>
            <a:lvl1pPr>
              <a:defRPr/>
            </a:lvl1pPr>
          </a:lstStyle>
          <a:p>
            <a:pPr>
              <a:defRPr/>
            </a:pPr>
            <a:fld id="{2826D19A-C5E5-4676-B784-4983C4C8E2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823098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6"/>
          <p:cNvSpPr>
            <a:spLocks noGrp="1"/>
          </p:cNvSpPr>
          <p:nvPr>
            <p:ph type="dt" sz="half" idx="10"/>
          </p:nvPr>
        </p:nvSpPr>
        <p:spPr/>
        <p:txBody>
          <a:bodyPr/>
          <a:lstStyle>
            <a:lvl1pPr>
              <a:defRPr/>
            </a:lvl1pPr>
          </a:lstStyle>
          <a:p>
            <a:pPr>
              <a:defRPr/>
            </a:pPr>
            <a:fld id="{90CE7F92-85CE-4016-9480-BF74EBEA107F}" type="datetime1">
              <a:rPr lang="en-US">
                <a:solidFill>
                  <a:srgbClr val="000000"/>
                </a:solidFill>
              </a:rPr>
              <a:pPr>
                <a:defRPr/>
              </a:pPr>
              <a:t>16/Nov/18</a:t>
            </a:fld>
            <a:endParaRPr lang="en-US">
              <a:solidFill>
                <a:srgbClr val="000000"/>
              </a:solidFill>
            </a:endParaRPr>
          </a:p>
        </p:txBody>
      </p:sp>
      <p:sp>
        <p:nvSpPr>
          <p:cNvPr id="5" name="Footer Placeholder 7"/>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8"/>
          <p:cNvSpPr>
            <a:spLocks noGrp="1"/>
          </p:cNvSpPr>
          <p:nvPr>
            <p:ph type="sldNum" sz="quarter" idx="12"/>
          </p:nvPr>
        </p:nvSpPr>
        <p:spPr/>
        <p:txBody>
          <a:bodyPr/>
          <a:lstStyle>
            <a:lvl1pPr>
              <a:defRPr/>
            </a:lvl1pPr>
          </a:lstStyle>
          <a:p>
            <a:pPr>
              <a:defRPr/>
            </a:pPr>
            <a:fld id="{363007A3-8895-42CC-95F1-F05D18F345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576223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206746" y="115891"/>
            <a:ext cx="2550795" cy="6288087"/>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548641" y="115891"/>
            <a:ext cx="7475220" cy="62880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6"/>
          <p:cNvSpPr>
            <a:spLocks noGrp="1"/>
          </p:cNvSpPr>
          <p:nvPr>
            <p:ph type="dt" sz="half" idx="10"/>
          </p:nvPr>
        </p:nvSpPr>
        <p:spPr/>
        <p:txBody>
          <a:bodyPr/>
          <a:lstStyle>
            <a:lvl1pPr>
              <a:defRPr/>
            </a:lvl1pPr>
          </a:lstStyle>
          <a:p>
            <a:pPr>
              <a:defRPr/>
            </a:pPr>
            <a:fld id="{5AB63D48-40FA-4AC9-A9E0-5AFE38C181E7}" type="datetime1">
              <a:rPr lang="en-US">
                <a:solidFill>
                  <a:srgbClr val="000000"/>
                </a:solidFill>
              </a:rPr>
              <a:pPr>
                <a:defRPr/>
              </a:pPr>
              <a:t>16/Nov/18</a:t>
            </a:fld>
            <a:endParaRPr lang="en-US">
              <a:solidFill>
                <a:srgbClr val="000000"/>
              </a:solidFill>
            </a:endParaRPr>
          </a:p>
        </p:txBody>
      </p:sp>
      <p:sp>
        <p:nvSpPr>
          <p:cNvPr id="5" name="Footer Placeholder 7"/>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8"/>
          <p:cNvSpPr>
            <a:spLocks noGrp="1"/>
          </p:cNvSpPr>
          <p:nvPr>
            <p:ph type="sldNum" sz="quarter" idx="12"/>
          </p:nvPr>
        </p:nvSpPr>
        <p:spPr/>
        <p:txBody>
          <a:bodyPr/>
          <a:lstStyle>
            <a:lvl1pPr>
              <a:defRPr/>
            </a:lvl1pPr>
          </a:lstStyle>
          <a:p>
            <a:pPr>
              <a:defRPr/>
            </a:pPr>
            <a:fld id="{69A126A1-FC2F-4F4F-AA03-C215EFCD6D7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748905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960" y="2133604"/>
            <a:ext cx="932688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645920" y="3886200"/>
            <a:ext cx="7680960" cy="1752600"/>
          </a:xfrm>
        </p:spPr>
        <p:txBody>
          <a:bodyPr/>
          <a:lstStyle>
            <a:lvl1pPr marL="0" indent="0" algn="ctr">
              <a:buNone/>
              <a:defRPr/>
            </a:lvl1pPr>
            <a:lvl2pPr marL="457098" indent="0" algn="ctr">
              <a:buNone/>
              <a:defRPr/>
            </a:lvl2pPr>
            <a:lvl3pPr marL="914196" indent="0" algn="ctr">
              <a:buNone/>
              <a:defRPr/>
            </a:lvl3pPr>
            <a:lvl4pPr marL="1371294" indent="0" algn="ctr">
              <a:buNone/>
              <a:defRPr/>
            </a:lvl4pPr>
            <a:lvl5pPr marL="1828392" indent="0" algn="ctr">
              <a:buNone/>
              <a:defRPr/>
            </a:lvl5pPr>
            <a:lvl6pPr marL="2285490" indent="0" algn="ctr">
              <a:buNone/>
              <a:defRPr/>
            </a:lvl6pPr>
            <a:lvl7pPr marL="2742588" indent="0" algn="ctr">
              <a:buNone/>
              <a:defRPr/>
            </a:lvl7pPr>
            <a:lvl8pPr marL="3199685" indent="0" algn="ctr">
              <a:buNone/>
              <a:defRPr/>
            </a:lvl8pPr>
            <a:lvl9pPr marL="3656783" indent="0" algn="ctr">
              <a:buNone/>
              <a:defRPr/>
            </a:lvl9pPr>
          </a:lstStyle>
          <a:p>
            <a:r>
              <a:rPr lang="en-US" smtClean="0"/>
              <a:t>Click to edit Master subtitle style</a:t>
            </a:r>
            <a:endParaRPr lang="en-IN"/>
          </a:p>
        </p:txBody>
      </p:sp>
      <p:sp>
        <p:nvSpPr>
          <p:cNvPr id="4" name="Date Placeholder 6"/>
          <p:cNvSpPr>
            <a:spLocks noGrp="1"/>
          </p:cNvSpPr>
          <p:nvPr>
            <p:ph type="dt" sz="half" idx="10"/>
          </p:nvPr>
        </p:nvSpPr>
        <p:spPr/>
        <p:txBody>
          <a:bodyPr/>
          <a:lstStyle>
            <a:lvl1pPr>
              <a:defRPr/>
            </a:lvl1pPr>
          </a:lstStyle>
          <a:p>
            <a:pPr>
              <a:defRPr/>
            </a:pPr>
            <a:fld id="{4E57A371-2C67-4EB4-8EA1-1A452B519484}" type="datetime1">
              <a:rPr lang="en-US">
                <a:solidFill>
                  <a:srgbClr val="000000"/>
                </a:solidFill>
              </a:rPr>
              <a:pPr>
                <a:defRPr/>
              </a:pPr>
              <a:t>16/Nov/18</a:t>
            </a:fld>
            <a:endParaRPr lang="en-US">
              <a:solidFill>
                <a:srgbClr val="000000"/>
              </a:solidFill>
            </a:endParaRPr>
          </a:p>
        </p:txBody>
      </p:sp>
      <p:sp>
        <p:nvSpPr>
          <p:cNvPr id="5" name="Footer Placeholder 7"/>
          <p:cNvSpPr>
            <a:spLocks noGrp="1"/>
          </p:cNvSpPr>
          <p:nvPr>
            <p:ph type="ftr" sz="quarter" idx="11"/>
          </p:nvPr>
        </p:nvSpPr>
        <p:spPr/>
        <p:txBody>
          <a:bodyPr/>
          <a:lstStyle>
            <a:lvl1pPr>
              <a:defRPr/>
            </a:lvl1pPr>
          </a:lstStyle>
          <a:p>
            <a:pPr>
              <a:defRPr/>
            </a:pPr>
            <a:r>
              <a:rPr lang="en-US">
                <a:solidFill>
                  <a:srgbClr val="000000"/>
                </a:solidFill>
              </a:rPr>
              <a:t>NLDC - POSOCO</a:t>
            </a:r>
          </a:p>
        </p:txBody>
      </p:sp>
      <p:sp>
        <p:nvSpPr>
          <p:cNvPr id="6" name="Slide Number Placeholder 8"/>
          <p:cNvSpPr>
            <a:spLocks noGrp="1"/>
          </p:cNvSpPr>
          <p:nvPr>
            <p:ph type="sldNum" sz="quarter" idx="12"/>
          </p:nvPr>
        </p:nvSpPr>
        <p:spPr/>
        <p:txBody>
          <a:bodyPr/>
          <a:lstStyle>
            <a:lvl1pPr>
              <a:defRPr/>
            </a:lvl1pPr>
          </a:lstStyle>
          <a:p>
            <a:pPr>
              <a:defRPr/>
            </a:pPr>
            <a:fld id="{F4FEEBE8-D83C-46CB-88B5-32190BE92BB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206673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775" y="4406905"/>
            <a:ext cx="932688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66775" y="2906717"/>
            <a:ext cx="9326880" cy="1500187"/>
          </a:xfrm>
        </p:spPr>
        <p:txBody>
          <a:bodyPr anchor="b"/>
          <a:lstStyle>
            <a:lvl1pPr marL="0" indent="0">
              <a:buNone/>
              <a:defRPr sz="2000">
                <a:solidFill>
                  <a:schemeClr val="tx1">
                    <a:tint val="75000"/>
                  </a:schemeClr>
                </a:solidFill>
              </a:defRPr>
            </a:lvl1pPr>
            <a:lvl2pPr marL="457098" indent="0">
              <a:buNone/>
              <a:defRPr sz="1800">
                <a:solidFill>
                  <a:schemeClr val="tx1">
                    <a:tint val="75000"/>
                  </a:schemeClr>
                </a:solidFill>
              </a:defRPr>
            </a:lvl2pPr>
            <a:lvl3pPr marL="914196" indent="0">
              <a:buNone/>
              <a:defRPr sz="1600">
                <a:solidFill>
                  <a:schemeClr val="tx1">
                    <a:tint val="75000"/>
                  </a:schemeClr>
                </a:solidFill>
              </a:defRPr>
            </a:lvl3pPr>
            <a:lvl4pPr marL="1371294" indent="0">
              <a:buNone/>
              <a:defRPr sz="1400">
                <a:solidFill>
                  <a:schemeClr val="tx1">
                    <a:tint val="75000"/>
                  </a:schemeClr>
                </a:solidFill>
              </a:defRPr>
            </a:lvl4pPr>
            <a:lvl5pPr marL="1828392" indent="0">
              <a:buNone/>
              <a:defRPr sz="1400">
                <a:solidFill>
                  <a:schemeClr val="tx1">
                    <a:tint val="75000"/>
                  </a:schemeClr>
                </a:solidFill>
              </a:defRPr>
            </a:lvl5pPr>
            <a:lvl6pPr marL="2285490" indent="0">
              <a:buNone/>
              <a:defRPr sz="1400">
                <a:solidFill>
                  <a:schemeClr val="tx1">
                    <a:tint val="75000"/>
                  </a:schemeClr>
                </a:solidFill>
              </a:defRPr>
            </a:lvl6pPr>
            <a:lvl7pPr marL="2742588" indent="0">
              <a:buNone/>
              <a:defRPr sz="1400">
                <a:solidFill>
                  <a:schemeClr val="tx1">
                    <a:tint val="75000"/>
                  </a:schemeClr>
                </a:solidFill>
              </a:defRPr>
            </a:lvl7pPr>
            <a:lvl8pPr marL="3199685" indent="0">
              <a:buNone/>
              <a:defRPr sz="1400">
                <a:solidFill>
                  <a:schemeClr val="tx1">
                    <a:tint val="75000"/>
                  </a:schemeClr>
                </a:solidFill>
              </a:defRPr>
            </a:lvl8pPr>
            <a:lvl9pPr marL="365678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16/Nov/18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6891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6"/>
          <p:cNvSpPr>
            <a:spLocks noGrp="1"/>
          </p:cNvSpPr>
          <p:nvPr>
            <p:ph type="dt" sz="half" idx="10"/>
          </p:nvPr>
        </p:nvSpPr>
        <p:spPr/>
        <p:txBody>
          <a:bodyPr/>
          <a:lstStyle>
            <a:lvl1pPr>
              <a:defRPr/>
            </a:lvl1pPr>
          </a:lstStyle>
          <a:p>
            <a:pPr>
              <a:defRPr/>
            </a:pPr>
            <a:fld id="{5965C070-76C5-4831-828A-C41148B3EBED}" type="datetime1">
              <a:rPr lang="en-US">
                <a:solidFill>
                  <a:srgbClr val="000000"/>
                </a:solidFill>
              </a:rPr>
              <a:pPr>
                <a:defRPr/>
              </a:pPr>
              <a:t>16/Nov/18</a:t>
            </a:fld>
            <a:endParaRPr lang="en-US">
              <a:solidFill>
                <a:srgbClr val="000000"/>
              </a:solidFill>
            </a:endParaRPr>
          </a:p>
        </p:txBody>
      </p:sp>
      <p:sp>
        <p:nvSpPr>
          <p:cNvPr id="5" name="Footer Placeholder 7"/>
          <p:cNvSpPr>
            <a:spLocks noGrp="1"/>
          </p:cNvSpPr>
          <p:nvPr>
            <p:ph type="ftr" sz="quarter" idx="11"/>
          </p:nvPr>
        </p:nvSpPr>
        <p:spPr/>
        <p:txBody>
          <a:bodyPr/>
          <a:lstStyle>
            <a:lvl1pPr>
              <a:defRPr/>
            </a:lvl1pPr>
          </a:lstStyle>
          <a:p>
            <a:pPr>
              <a:defRPr/>
            </a:pPr>
            <a:r>
              <a:rPr lang="en-US">
                <a:solidFill>
                  <a:srgbClr val="000000"/>
                </a:solidFill>
              </a:rPr>
              <a:t>NLDC - POSOCO</a:t>
            </a:r>
          </a:p>
        </p:txBody>
      </p:sp>
      <p:sp>
        <p:nvSpPr>
          <p:cNvPr id="6" name="Slide Number Placeholder 8"/>
          <p:cNvSpPr>
            <a:spLocks noGrp="1"/>
          </p:cNvSpPr>
          <p:nvPr>
            <p:ph type="sldNum" sz="quarter" idx="12"/>
          </p:nvPr>
        </p:nvSpPr>
        <p:spPr/>
        <p:txBody>
          <a:bodyPr/>
          <a:lstStyle>
            <a:lvl1pPr>
              <a:defRPr/>
            </a:lvl1pPr>
          </a:lstStyle>
          <a:p>
            <a:pPr>
              <a:defRPr/>
            </a:pPr>
            <a:fld id="{18D3B5A0-C62C-4807-9367-E16F00E0BAD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72045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775" y="4406905"/>
            <a:ext cx="932688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866775" y="2906717"/>
            <a:ext cx="9326880" cy="1500187"/>
          </a:xfrm>
        </p:spPr>
        <p:txBody>
          <a:bodyPr anchor="b"/>
          <a:lstStyle>
            <a:lvl1pPr marL="0" indent="0">
              <a:buNone/>
              <a:defRPr sz="2000"/>
            </a:lvl1pPr>
            <a:lvl2pPr marL="457098" indent="0">
              <a:buNone/>
              <a:defRPr sz="1800"/>
            </a:lvl2pPr>
            <a:lvl3pPr marL="914196" indent="0">
              <a:buNone/>
              <a:defRPr sz="1600"/>
            </a:lvl3pPr>
            <a:lvl4pPr marL="1371294" indent="0">
              <a:buNone/>
              <a:defRPr sz="1400"/>
            </a:lvl4pPr>
            <a:lvl5pPr marL="1828392" indent="0">
              <a:buNone/>
              <a:defRPr sz="1400"/>
            </a:lvl5pPr>
            <a:lvl6pPr marL="2285490" indent="0">
              <a:buNone/>
              <a:defRPr sz="1400"/>
            </a:lvl6pPr>
            <a:lvl7pPr marL="2742588" indent="0">
              <a:buNone/>
              <a:defRPr sz="1400"/>
            </a:lvl7pPr>
            <a:lvl8pPr marL="3199685" indent="0">
              <a:buNone/>
              <a:defRPr sz="1400"/>
            </a:lvl8pPr>
            <a:lvl9pPr marL="3656783" indent="0">
              <a:buNone/>
              <a:defRPr sz="1400"/>
            </a:lvl9pPr>
          </a:lstStyle>
          <a:p>
            <a:pPr lvl="0"/>
            <a:r>
              <a:rPr lang="en-US" smtClean="0"/>
              <a:t>Click to edit Master text styles</a:t>
            </a:r>
          </a:p>
        </p:txBody>
      </p:sp>
      <p:sp>
        <p:nvSpPr>
          <p:cNvPr id="4" name="Date Placeholder 6"/>
          <p:cNvSpPr>
            <a:spLocks noGrp="1"/>
          </p:cNvSpPr>
          <p:nvPr>
            <p:ph type="dt" sz="half" idx="10"/>
          </p:nvPr>
        </p:nvSpPr>
        <p:spPr/>
        <p:txBody>
          <a:bodyPr/>
          <a:lstStyle>
            <a:lvl1pPr>
              <a:defRPr/>
            </a:lvl1pPr>
          </a:lstStyle>
          <a:p>
            <a:pPr>
              <a:defRPr/>
            </a:pPr>
            <a:fld id="{1C7DEAB1-A4EC-46B7-8E98-3F6BB93A342E}" type="datetime1">
              <a:rPr lang="en-US">
                <a:solidFill>
                  <a:srgbClr val="000000"/>
                </a:solidFill>
              </a:rPr>
              <a:pPr>
                <a:defRPr/>
              </a:pPr>
              <a:t>16/Nov/18</a:t>
            </a:fld>
            <a:endParaRPr lang="en-US">
              <a:solidFill>
                <a:srgbClr val="000000"/>
              </a:solidFill>
            </a:endParaRPr>
          </a:p>
        </p:txBody>
      </p:sp>
      <p:sp>
        <p:nvSpPr>
          <p:cNvPr id="5" name="Footer Placeholder 7"/>
          <p:cNvSpPr>
            <a:spLocks noGrp="1"/>
          </p:cNvSpPr>
          <p:nvPr>
            <p:ph type="ftr" sz="quarter" idx="11"/>
          </p:nvPr>
        </p:nvSpPr>
        <p:spPr/>
        <p:txBody>
          <a:bodyPr/>
          <a:lstStyle>
            <a:lvl1pPr>
              <a:defRPr/>
            </a:lvl1pPr>
          </a:lstStyle>
          <a:p>
            <a:pPr>
              <a:defRPr/>
            </a:pPr>
            <a:r>
              <a:rPr lang="en-US">
                <a:solidFill>
                  <a:srgbClr val="000000"/>
                </a:solidFill>
              </a:rPr>
              <a:t>NLDC - POSOCO</a:t>
            </a:r>
          </a:p>
        </p:txBody>
      </p:sp>
      <p:sp>
        <p:nvSpPr>
          <p:cNvPr id="6" name="Slide Number Placeholder 8"/>
          <p:cNvSpPr>
            <a:spLocks noGrp="1"/>
          </p:cNvSpPr>
          <p:nvPr>
            <p:ph type="sldNum" sz="quarter" idx="12"/>
          </p:nvPr>
        </p:nvSpPr>
        <p:spPr/>
        <p:txBody>
          <a:bodyPr/>
          <a:lstStyle>
            <a:lvl1pPr>
              <a:defRPr/>
            </a:lvl1pPr>
          </a:lstStyle>
          <a:p>
            <a:pPr>
              <a:defRPr/>
            </a:pPr>
            <a:fld id="{163ABE8F-E0BD-46EA-8E4A-63FCECA28C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276649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548640" y="1219200"/>
            <a:ext cx="4962526"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5694051" y="1219200"/>
            <a:ext cx="4964431"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6"/>
          <p:cNvSpPr>
            <a:spLocks noGrp="1"/>
          </p:cNvSpPr>
          <p:nvPr>
            <p:ph type="dt" sz="half" idx="10"/>
          </p:nvPr>
        </p:nvSpPr>
        <p:spPr/>
        <p:txBody>
          <a:bodyPr/>
          <a:lstStyle>
            <a:lvl1pPr>
              <a:defRPr/>
            </a:lvl1pPr>
          </a:lstStyle>
          <a:p>
            <a:pPr>
              <a:defRPr/>
            </a:pPr>
            <a:fld id="{8D695D5A-AAB6-43AE-ADFF-F79461B323B7}" type="datetime1">
              <a:rPr lang="en-US">
                <a:solidFill>
                  <a:srgbClr val="000000"/>
                </a:solidFill>
              </a:rPr>
              <a:pPr>
                <a:defRPr/>
              </a:pPr>
              <a:t>16/Nov/18</a:t>
            </a:fld>
            <a:endParaRPr lang="en-US">
              <a:solidFill>
                <a:srgbClr val="000000"/>
              </a:solidFill>
            </a:endParaRPr>
          </a:p>
        </p:txBody>
      </p:sp>
      <p:sp>
        <p:nvSpPr>
          <p:cNvPr id="6" name="Footer Placeholder 7"/>
          <p:cNvSpPr>
            <a:spLocks noGrp="1"/>
          </p:cNvSpPr>
          <p:nvPr>
            <p:ph type="ftr" sz="quarter" idx="11"/>
          </p:nvPr>
        </p:nvSpPr>
        <p:spPr/>
        <p:txBody>
          <a:bodyPr/>
          <a:lstStyle>
            <a:lvl1pPr>
              <a:defRPr/>
            </a:lvl1pPr>
          </a:lstStyle>
          <a:p>
            <a:pPr>
              <a:defRPr/>
            </a:pPr>
            <a:r>
              <a:rPr lang="en-US">
                <a:solidFill>
                  <a:srgbClr val="000000"/>
                </a:solidFill>
              </a:rPr>
              <a:t>NLDC - POSOCO</a:t>
            </a:r>
          </a:p>
        </p:txBody>
      </p:sp>
      <p:sp>
        <p:nvSpPr>
          <p:cNvPr id="7" name="Slide Number Placeholder 8"/>
          <p:cNvSpPr>
            <a:spLocks noGrp="1"/>
          </p:cNvSpPr>
          <p:nvPr>
            <p:ph type="sldNum" sz="quarter" idx="12"/>
          </p:nvPr>
        </p:nvSpPr>
        <p:spPr/>
        <p:txBody>
          <a:bodyPr/>
          <a:lstStyle>
            <a:lvl1pPr>
              <a:defRPr/>
            </a:lvl1pPr>
          </a:lstStyle>
          <a:p>
            <a:pPr>
              <a:defRPr/>
            </a:pPr>
            <a:fld id="{20D11AE0-0580-4BE8-B77D-C237A8C59D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647792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8640" y="274637"/>
            <a:ext cx="9875520" cy="1143000"/>
          </a:xfrm>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548640" y="1535115"/>
            <a:ext cx="4848226" cy="639763"/>
          </a:xfrm>
        </p:spPr>
        <p:txBody>
          <a:bodyPr anchor="b"/>
          <a:lstStyle>
            <a:lvl1pPr marL="0" indent="0">
              <a:buNone/>
              <a:defRPr sz="2400" b="1"/>
            </a:lvl1pPr>
            <a:lvl2pPr marL="457098" indent="0">
              <a:buNone/>
              <a:defRPr sz="2000" b="1"/>
            </a:lvl2pPr>
            <a:lvl3pPr marL="914196" indent="0">
              <a:buNone/>
              <a:defRPr sz="1800" b="1"/>
            </a:lvl3pPr>
            <a:lvl4pPr marL="1371294" indent="0">
              <a:buNone/>
              <a:defRPr sz="1600" b="1"/>
            </a:lvl4pPr>
            <a:lvl5pPr marL="1828392" indent="0">
              <a:buNone/>
              <a:defRPr sz="1600" b="1"/>
            </a:lvl5pPr>
            <a:lvl6pPr marL="2285490" indent="0">
              <a:buNone/>
              <a:defRPr sz="1600" b="1"/>
            </a:lvl6pPr>
            <a:lvl7pPr marL="2742588" indent="0">
              <a:buNone/>
              <a:defRPr sz="1600" b="1"/>
            </a:lvl7pPr>
            <a:lvl8pPr marL="3199685" indent="0">
              <a:buNone/>
              <a:defRPr sz="1600" b="1"/>
            </a:lvl8pPr>
            <a:lvl9pPr marL="365678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8640" y="2174875"/>
            <a:ext cx="484822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5574034" y="1535115"/>
            <a:ext cx="4850131" cy="639763"/>
          </a:xfrm>
        </p:spPr>
        <p:txBody>
          <a:bodyPr anchor="b"/>
          <a:lstStyle>
            <a:lvl1pPr marL="0" indent="0">
              <a:buNone/>
              <a:defRPr sz="2400" b="1"/>
            </a:lvl1pPr>
            <a:lvl2pPr marL="457098" indent="0">
              <a:buNone/>
              <a:defRPr sz="2000" b="1"/>
            </a:lvl2pPr>
            <a:lvl3pPr marL="914196" indent="0">
              <a:buNone/>
              <a:defRPr sz="1800" b="1"/>
            </a:lvl3pPr>
            <a:lvl4pPr marL="1371294" indent="0">
              <a:buNone/>
              <a:defRPr sz="1600" b="1"/>
            </a:lvl4pPr>
            <a:lvl5pPr marL="1828392" indent="0">
              <a:buNone/>
              <a:defRPr sz="1600" b="1"/>
            </a:lvl5pPr>
            <a:lvl6pPr marL="2285490" indent="0">
              <a:buNone/>
              <a:defRPr sz="1600" b="1"/>
            </a:lvl6pPr>
            <a:lvl7pPr marL="2742588" indent="0">
              <a:buNone/>
              <a:defRPr sz="1600" b="1"/>
            </a:lvl7pPr>
            <a:lvl8pPr marL="3199685" indent="0">
              <a:buNone/>
              <a:defRPr sz="1600" b="1"/>
            </a:lvl8pPr>
            <a:lvl9pPr marL="365678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74034" y="2174875"/>
            <a:ext cx="48501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lvl1pPr>
              <a:defRPr/>
            </a:lvl1pPr>
          </a:lstStyle>
          <a:p>
            <a:pPr>
              <a:defRPr/>
            </a:pPr>
            <a:fld id="{9E2A58BF-6A9C-46DD-A660-F37744D858EA}" type="datetime1">
              <a:rPr lang="en-US">
                <a:solidFill>
                  <a:srgbClr val="000000"/>
                </a:solidFill>
              </a:rPr>
              <a:pPr>
                <a:defRPr/>
              </a:pPr>
              <a:t>16/Nov/18</a:t>
            </a:fld>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pPr>
              <a:defRPr/>
            </a:pPr>
            <a:r>
              <a:rPr lang="en-US">
                <a:solidFill>
                  <a:srgbClr val="000000"/>
                </a:solidFill>
              </a:rPr>
              <a:t>NLDC - POSOCO</a:t>
            </a:r>
          </a:p>
        </p:txBody>
      </p:sp>
      <p:sp>
        <p:nvSpPr>
          <p:cNvPr id="9" name="Slide Number Placeholder 8"/>
          <p:cNvSpPr>
            <a:spLocks noGrp="1"/>
          </p:cNvSpPr>
          <p:nvPr>
            <p:ph type="sldNum" sz="quarter" idx="12"/>
          </p:nvPr>
        </p:nvSpPr>
        <p:spPr/>
        <p:txBody>
          <a:bodyPr/>
          <a:lstStyle>
            <a:lvl1pPr>
              <a:defRPr/>
            </a:lvl1pPr>
          </a:lstStyle>
          <a:p>
            <a:pPr>
              <a:defRPr/>
            </a:pPr>
            <a:fld id="{FF843B1D-D25A-42F9-944C-D9A81A12C3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6356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6"/>
          <p:cNvSpPr>
            <a:spLocks noGrp="1"/>
          </p:cNvSpPr>
          <p:nvPr>
            <p:ph type="dt" sz="half" idx="10"/>
          </p:nvPr>
        </p:nvSpPr>
        <p:spPr/>
        <p:txBody>
          <a:bodyPr/>
          <a:lstStyle>
            <a:lvl1pPr>
              <a:defRPr/>
            </a:lvl1pPr>
          </a:lstStyle>
          <a:p>
            <a:pPr>
              <a:defRPr/>
            </a:pPr>
            <a:fld id="{28BF6E54-123D-4B21-90DA-AFADEC3C99CD}" type="datetime1">
              <a:rPr lang="en-US">
                <a:solidFill>
                  <a:srgbClr val="000000"/>
                </a:solidFill>
              </a:rPr>
              <a:pPr>
                <a:defRPr/>
              </a:pPr>
              <a:t>16/Nov/18</a:t>
            </a:fld>
            <a:endParaRPr lang="en-US">
              <a:solidFill>
                <a:srgbClr val="000000"/>
              </a:solidFill>
            </a:endParaRPr>
          </a:p>
        </p:txBody>
      </p:sp>
      <p:sp>
        <p:nvSpPr>
          <p:cNvPr id="4" name="Footer Placeholder 7"/>
          <p:cNvSpPr>
            <a:spLocks noGrp="1"/>
          </p:cNvSpPr>
          <p:nvPr>
            <p:ph type="ftr" sz="quarter" idx="11"/>
          </p:nvPr>
        </p:nvSpPr>
        <p:spPr/>
        <p:txBody>
          <a:bodyPr/>
          <a:lstStyle>
            <a:lvl1pPr>
              <a:defRPr/>
            </a:lvl1pPr>
          </a:lstStyle>
          <a:p>
            <a:pPr>
              <a:defRPr/>
            </a:pPr>
            <a:r>
              <a:rPr lang="en-US">
                <a:solidFill>
                  <a:srgbClr val="000000"/>
                </a:solidFill>
              </a:rPr>
              <a:t>NLDC - POSOCO</a:t>
            </a:r>
          </a:p>
        </p:txBody>
      </p:sp>
      <p:sp>
        <p:nvSpPr>
          <p:cNvPr id="5" name="Slide Number Placeholder 8"/>
          <p:cNvSpPr>
            <a:spLocks noGrp="1"/>
          </p:cNvSpPr>
          <p:nvPr>
            <p:ph type="sldNum" sz="quarter" idx="12"/>
          </p:nvPr>
        </p:nvSpPr>
        <p:spPr/>
        <p:txBody>
          <a:bodyPr/>
          <a:lstStyle>
            <a:lvl1pPr>
              <a:defRPr/>
            </a:lvl1pPr>
          </a:lstStyle>
          <a:p>
            <a:pPr>
              <a:defRPr/>
            </a:pPr>
            <a:fld id="{EDBE8B8B-C719-46E1-91FA-EDC59BBD3B9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69239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6"/>
          <p:cNvSpPr>
            <a:spLocks noGrp="1"/>
          </p:cNvSpPr>
          <p:nvPr>
            <p:ph type="dt" sz="half" idx="10"/>
          </p:nvPr>
        </p:nvSpPr>
        <p:spPr/>
        <p:txBody>
          <a:bodyPr/>
          <a:lstStyle>
            <a:lvl1pPr>
              <a:defRPr/>
            </a:lvl1pPr>
          </a:lstStyle>
          <a:p>
            <a:pPr>
              <a:defRPr/>
            </a:pPr>
            <a:fld id="{9492B68E-4069-4C6A-91FA-BBB83244AC89}" type="datetime1">
              <a:rPr lang="en-US">
                <a:solidFill>
                  <a:srgbClr val="000000"/>
                </a:solidFill>
              </a:rPr>
              <a:pPr>
                <a:defRPr/>
              </a:pPr>
              <a:t>16/Nov/18</a:t>
            </a:fld>
            <a:endParaRPr lang="en-US">
              <a:solidFill>
                <a:srgbClr val="000000"/>
              </a:solidFill>
            </a:endParaRPr>
          </a:p>
        </p:txBody>
      </p:sp>
      <p:sp>
        <p:nvSpPr>
          <p:cNvPr id="3" name="Footer Placeholder 7"/>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4" name="Slide Number Placeholder 8"/>
          <p:cNvSpPr>
            <a:spLocks noGrp="1"/>
          </p:cNvSpPr>
          <p:nvPr>
            <p:ph type="sldNum" sz="quarter" idx="12"/>
          </p:nvPr>
        </p:nvSpPr>
        <p:spPr/>
        <p:txBody>
          <a:bodyPr/>
          <a:lstStyle>
            <a:lvl1pPr>
              <a:defRPr/>
            </a:lvl1pPr>
          </a:lstStyle>
          <a:p>
            <a:pPr>
              <a:defRPr/>
            </a:pPr>
            <a:fld id="{4105AF45-BBA6-429F-BD51-F0E7C40AA4F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76520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8643" y="273050"/>
            <a:ext cx="3609975" cy="1162051"/>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4290061" y="273053"/>
            <a:ext cx="61341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548643" y="1435103"/>
            <a:ext cx="3609975" cy="4691063"/>
          </a:xfrm>
        </p:spPr>
        <p:txBody>
          <a:bodyPr/>
          <a:lstStyle>
            <a:lvl1pPr marL="0" indent="0">
              <a:buNone/>
              <a:defRPr sz="1400"/>
            </a:lvl1pPr>
            <a:lvl2pPr marL="457098" indent="0">
              <a:buNone/>
              <a:defRPr sz="1200"/>
            </a:lvl2pPr>
            <a:lvl3pPr marL="914196" indent="0">
              <a:buNone/>
              <a:defRPr sz="1000"/>
            </a:lvl3pPr>
            <a:lvl4pPr marL="1371294" indent="0">
              <a:buNone/>
              <a:defRPr sz="900"/>
            </a:lvl4pPr>
            <a:lvl5pPr marL="1828392" indent="0">
              <a:buNone/>
              <a:defRPr sz="900"/>
            </a:lvl5pPr>
            <a:lvl6pPr marL="2285490" indent="0">
              <a:buNone/>
              <a:defRPr sz="900"/>
            </a:lvl6pPr>
            <a:lvl7pPr marL="2742588" indent="0">
              <a:buNone/>
              <a:defRPr sz="900"/>
            </a:lvl7pPr>
            <a:lvl8pPr marL="3199685" indent="0">
              <a:buNone/>
              <a:defRPr sz="900"/>
            </a:lvl8pPr>
            <a:lvl9pPr marL="3656783" indent="0">
              <a:buNone/>
              <a:defRPr sz="900"/>
            </a:lvl9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fld id="{559958F1-4653-4A11-935C-FF63FFA2E418}" type="datetime1">
              <a:rPr lang="en-US">
                <a:solidFill>
                  <a:srgbClr val="000000"/>
                </a:solidFill>
              </a:rPr>
              <a:pPr>
                <a:defRPr/>
              </a:pPr>
              <a:t>16/Nov/18</a:t>
            </a:fld>
            <a:endParaRPr lang="en-US">
              <a:solidFill>
                <a:srgbClr val="000000"/>
              </a:solidFill>
            </a:endParaRPr>
          </a:p>
        </p:txBody>
      </p:sp>
      <p:sp>
        <p:nvSpPr>
          <p:cNvPr id="6" name="Footer Placeholder 7"/>
          <p:cNvSpPr>
            <a:spLocks noGrp="1"/>
          </p:cNvSpPr>
          <p:nvPr>
            <p:ph type="ftr" sz="quarter" idx="11"/>
          </p:nvPr>
        </p:nvSpPr>
        <p:spPr>
          <a:xfrm>
            <a:off x="-1920240" y="4267202"/>
            <a:ext cx="3474720" cy="476251"/>
          </a:xfrm>
        </p:spPr>
        <p:txBody>
          <a:bodyPr/>
          <a:lstStyle>
            <a:lvl1pPr>
              <a:defRPr/>
            </a:lvl1pPr>
          </a:lstStyle>
          <a:p>
            <a:pPr>
              <a:defRPr/>
            </a:pPr>
            <a:r>
              <a:rPr lang="en-US">
                <a:solidFill>
                  <a:srgbClr val="000000"/>
                </a:solidFill>
              </a:rPr>
              <a:t>NLDC - POSOCO</a:t>
            </a:r>
          </a:p>
        </p:txBody>
      </p:sp>
      <p:sp>
        <p:nvSpPr>
          <p:cNvPr id="7" name="Slide Number Placeholder 8"/>
          <p:cNvSpPr>
            <a:spLocks noGrp="1"/>
          </p:cNvSpPr>
          <p:nvPr>
            <p:ph type="sldNum" sz="quarter" idx="12"/>
          </p:nvPr>
        </p:nvSpPr>
        <p:spPr/>
        <p:txBody>
          <a:bodyPr/>
          <a:lstStyle>
            <a:lvl1pPr>
              <a:defRPr/>
            </a:lvl1pPr>
          </a:lstStyle>
          <a:p>
            <a:pPr>
              <a:defRPr/>
            </a:pPr>
            <a:fld id="{218E9385-FF09-42BC-A2DE-86810CEDBE3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24591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50746" y="4800602"/>
            <a:ext cx="6583680" cy="566739"/>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2150746" y="612775"/>
            <a:ext cx="6583680" cy="4114800"/>
          </a:xfrm>
        </p:spPr>
        <p:txBody>
          <a:bodyPr/>
          <a:lstStyle>
            <a:lvl1pPr marL="0" indent="0">
              <a:buNone/>
              <a:defRPr sz="3200"/>
            </a:lvl1pPr>
            <a:lvl2pPr marL="457098" indent="0">
              <a:buNone/>
              <a:defRPr sz="2800"/>
            </a:lvl2pPr>
            <a:lvl3pPr marL="914196" indent="0">
              <a:buNone/>
              <a:defRPr sz="2400"/>
            </a:lvl3pPr>
            <a:lvl4pPr marL="1371294" indent="0">
              <a:buNone/>
              <a:defRPr sz="2000"/>
            </a:lvl4pPr>
            <a:lvl5pPr marL="1828392" indent="0">
              <a:buNone/>
              <a:defRPr sz="2000"/>
            </a:lvl5pPr>
            <a:lvl6pPr marL="2285490" indent="0">
              <a:buNone/>
              <a:defRPr sz="2000"/>
            </a:lvl6pPr>
            <a:lvl7pPr marL="2742588" indent="0">
              <a:buNone/>
              <a:defRPr sz="2000"/>
            </a:lvl7pPr>
            <a:lvl8pPr marL="3199685" indent="0">
              <a:buNone/>
              <a:defRPr sz="2000"/>
            </a:lvl8pPr>
            <a:lvl9pPr marL="3656783" indent="0">
              <a:buNone/>
              <a:defRPr sz="2000"/>
            </a:lvl9pPr>
          </a:lstStyle>
          <a:p>
            <a:pPr lvl="0"/>
            <a:endParaRPr lang="en-IN" noProof="0" smtClean="0"/>
          </a:p>
        </p:txBody>
      </p:sp>
      <p:sp>
        <p:nvSpPr>
          <p:cNvPr id="4" name="Text Placeholder 3"/>
          <p:cNvSpPr>
            <a:spLocks noGrp="1"/>
          </p:cNvSpPr>
          <p:nvPr>
            <p:ph type="body" sz="half" idx="2"/>
          </p:nvPr>
        </p:nvSpPr>
        <p:spPr>
          <a:xfrm>
            <a:off x="2150746" y="5367340"/>
            <a:ext cx="6583680" cy="804863"/>
          </a:xfrm>
        </p:spPr>
        <p:txBody>
          <a:bodyPr/>
          <a:lstStyle>
            <a:lvl1pPr marL="0" indent="0">
              <a:buNone/>
              <a:defRPr sz="1400"/>
            </a:lvl1pPr>
            <a:lvl2pPr marL="457098" indent="0">
              <a:buNone/>
              <a:defRPr sz="1200"/>
            </a:lvl2pPr>
            <a:lvl3pPr marL="914196" indent="0">
              <a:buNone/>
              <a:defRPr sz="1000"/>
            </a:lvl3pPr>
            <a:lvl4pPr marL="1371294" indent="0">
              <a:buNone/>
              <a:defRPr sz="900"/>
            </a:lvl4pPr>
            <a:lvl5pPr marL="1828392" indent="0">
              <a:buNone/>
              <a:defRPr sz="900"/>
            </a:lvl5pPr>
            <a:lvl6pPr marL="2285490" indent="0">
              <a:buNone/>
              <a:defRPr sz="900"/>
            </a:lvl6pPr>
            <a:lvl7pPr marL="2742588" indent="0">
              <a:buNone/>
              <a:defRPr sz="900"/>
            </a:lvl7pPr>
            <a:lvl8pPr marL="3199685" indent="0">
              <a:buNone/>
              <a:defRPr sz="900"/>
            </a:lvl8pPr>
            <a:lvl9pPr marL="3656783" indent="0">
              <a:buNone/>
              <a:defRPr sz="900"/>
            </a:lvl9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fld id="{2707CFF4-A2E0-4087-9825-417A79F81BD7}" type="datetime1">
              <a:rPr lang="en-US">
                <a:solidFill>
                  <a:srgbClr val="000000"/>
                </a:solidFill>
              </a:rPr>
              <a:pPr>
                <a:defRPr/>
              </a:pPr>
              <a:t>16/Nov/18</a:t>
            </a:fld>
            <a:endParaRPr lang="en-US">
              <a:solidFill>
                <a:srgbClr val="000000"/>
              </a:solidFill>
            </a:endParaRPr>
          </a:p>
        </p:txBody>
      </p:sp>
      <p:sp>
        <p:nvSpPr>
          <p:cNvPr id="6" name="Footer Placeholder 7"/>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7" name="Slide Number Placeholder 8"/>
          <p:cNvSpPr>
            <a:spLocks noGrp="1"/>
          </p:cNvSpPr>
          <p:nvPr>
            <p:ph type="sldNum" sz="quarter" idx="12"/>
          </p:nvPr>
        </p:nvSpPr>
        <p:spPr/>
        <p:txBody>
          <a:bodyPr/>
          <a:lstStyle>
            <a:lvl1pPr>
              <a:defRPr/>
            </a:lvl1pPr>
          </a:lstStyle>
          <a:p>
            <a:pPr>
              <a:defRPr/>
            </a:pPr>
            <a:fld id="{2826D19A-C5E5-4676-B784-4983C4C8E2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914192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6"/>
          <p:cNvSpPr>
            <a:spLocks noGrp="1"/>
          </p:cNvSpPr>
          <p:nvPr>
            <p:ph type="dt" sz="half" idx="10"/>
          </p:nvPr>
        </p:nvSpPr>
        <p:spPr/>
        <p:txBody>
          <a:bodyPr/>
          <a:lstStyle>
            <a:lvl1pPr>
              <a:defRPr/>
            </a:lvl1pPr>
          </a:lstStyle>
          <a:p>
            <a:pPr>
              <a:defRPr/>
            </a:pPr>
            <a:fld id="{90CE7F92-85CE-4016-9480-BF74EBEA107F}" type="datetime1">
              <a:rPr lang="en-US">
                <a:solidFill>
                  <a:srgbClr val="000000"/>
                </a:solidFill>
              </a:rPr>
              <a:pPr>
                <a:defRPr/>
              </a:pPr>
              <a:t>16/Nov/18</a:t>
            </a:fld>
            <a:endParaRPr lang="en-US">
              <a:solidFill>
                <a:srgbClr val="000000"/>
              </a:solidFill>
            </a:endParaRPr>
          </a:p>
        </p:txBody>
      </p:sp>
      <p:sp>
        <p:nvSpPr>
          <p:cNvPr id="5" name="Footer Placeholder 7"/>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8"/>
          <p:cNvSpPr>
            <a:spLocks noGrp="1"/>
          </p:cNvSpPr>
          <p:nvPr>
            <p:ph type="sldNum" sz="quarter" idx="12"/>
          </p:nvPr>
        </p:nvSpPr>
        <p:spPr/>
        <p:txBody>
          <a:bodyPr/>
          <a:lstStyle>
            <a:lvl1pPr>
              <a:defRPr/>
            </a:lvl1pPr>
          </a:lstStyle>
          <a:p>
            <a:pPr>
              <a:defRPr/>
            </a:pPr>
            <a:fld id="{363007A3-8895-42CC-95F1-F05D18F345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599294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206746" y="115891"/>
            <a:ext cx="2550795" cy="6288087"/>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548641" y="115891"/>
            <a:ext cx="7475220" cy="62880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6"/>
          <p:cNvSpPr>
            <a:spLocks noGrp="1"/>
          </p:cNvSpPr>
          <p:nvPr>
            <p:ph type="dt" sz="half" idx="10"/>
          </p:nvPr>
        </p:nvSpPr>
        <p:spPr/>
        <p:txBody>
          <a:bodyPr/>
          <a:lstStyle>
            <a:lvl1pPr>
              <a:defRPr/>
            </a:lvl1pPr>
          </a:lstStyle>
          <a:p>
            <a:pPr>
              <a:defRPr/>
            </a:pPr>
            <a:fld id="{5AB63D48-40FA-4AC9-A9E0-5AFE38C181E7}" type="datetime1">
              <a:rPr lang="en-US">
                <a:solidFill>
                  <a:srgbClr val="000000"/>
                </a:solidFill>
              </a:rPr>
              <a:pPr>
                <a:defRPr/>
              </a:pPr>
              <a:t>16/Nov/18</a:t>
            </a:fld>
            <a:endParaRPr lang="en-US">
              <a:solidFill>
                <a:srgbClr val="000000"/>
              </a:solidFill>
            </a:endParaRPr>
          </a:p>
        </p:txBody>
      </p:sp>
      <p:sp>
        <p:nvSpPr>
          <p:cNvPr id="5" name="Footer Placeholder 7"/>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8"/>
          <p:cNvSpPr>
            <a:spLocks noGrp="1"/>
          </p:cNvSpPr>
          <p:nvPr>
            <p:ph type="sldNum" sz="quarter" idx="12"/>
          </p:nvPr>
        </p:nvSpPr>
        <p:spPr/>
        <p:txBody>
          <a:bodyPr/>
          <a:lstStyle>
            <a:lvl1pPr>
              <a:defRPr/>
            </a:lvl1pPr>
          </a:lstStyle>
          <a:p>
            <a:pPr>
              <a:defRPr/>
            </a:pPr>
            <a:fld id="{69A126A1-FC2F-4F4F-AA03-C215EFCD6D7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9603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8640" y="1600203"/>
            <a:ext cx="48463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77840" y="1600203"/>
            <a:ext cx="48463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16/Nov/18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63799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48640" y="1535115"/>
            <a:ext cx="4848226" cy="639763"/>
          </a:xfrm>
        </p:spPr>
        <p:txBody>
          <a:bodyPr anchor="b"/>
          <a:lstStyle>
            <a:lvl1pPr marL="0" indent="0">
              <a:buNone/>
              <a:defRPr sz="2400" b="1"/>
            </a:lvl1pPr>
            <a:lvl2pPr marL="457098" indent="0">
              <a:buNone/>
              <a:defRPr sz="2000" b="1"/>
            </a:lvl2pPr>
            <a:lvl3pPr marL="914196" indent="0">
              <a:buNone/>
              <a:defRPr sz="1800" b="1"/>
            </a:lvl3pPr>
            <a:lvl4pPr marL="1371294" indent="0">
              <a:buNone/>
              <a:defRPr sz="1600" b="1"/>
            </a:lvl4pPr>
            <a:lvl5pPr marL="1828392" indent="0">
              <a:buNone/>
              <a:defRPr sz="1600" b="1"/>
            </a:lvl5pPr>
            <a:lvl6pPr marL="2285490" indent="0">
              <a:buNone/>
              <a:defRPr sz="1600" b="1"/>
            </a:lvl6pPr>
            <a:lvl7pPr marL="2742588" indent="0">
              <a:buNone/>
              <a:defRPr sz="1600" b="1"/>
            </a:lvl7pPr>
            <a:lvl8pPr marL="3199685" indent="0">
              <a:buNone/>
              <a:defRPr sz="1600" b="1"/>
            </a:lvl8pPr>
            <a:lvl9pPr marL="365678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8640" y="2174875"/>
            <a:ext cx="484822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574034" y="1535115"/>
            <a:ext cx="4850131" cy="639763"/>
          </a:xfrm>
        </p:spPr>
        <p:txBody>
          <a:bodyPr anchor="b"/>
          <a:lstStyle>
            <a:lvl1pPr marL="0" indent="0">
              <a:buNone/>
              <a:defRPr sz="2400" b="1"/>
            </a:lvl1pPr>
            <a:lvl2pPr marL="457098" indent="0">
              <a:buNone/>
              <a:defRPr sz="2000" b="1"/>
            </a:lvl2pPr>
            <a:lvl3pPr marL="914196" indent="0">
              <a:buNone/>
              <a:defRPr sz="1800" b="1"/>
            </a:lvl3pPr>
            <a:lvl4pPr marL="1371294" indent="0">
              <a:buNone/>
              <a:defRPr sz="1600" b="1"/>
            </a:lvl4pPr>
            <a:lvl5pPr marL="1828392" indent="0">
              <a:buNone/>
              <a:defRPr sz="1600" b="1"/>
            </a:lvl5pPr>
            <a:lvl6pPr marL="2285490" indent="0">
              <a:buNone/>
              <a:defRPr sz="1600" b="1"/>
            </a:lvl6pPr>
            <a:lvl7pPr marL="2742588" indent="0">
              <a:buNone/>
              <a:defRPr sz="1600" b="1"/>
            </a:lvl7pPr>
            <a:lvl8pPr marL="3199685" indent="0">
              <a:buNone/>
              <a:defRPr sz="1600" b="1"/>
            </a:lvl8pPr>
            <a:lvl9pPr marL="365678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74034" y="2174875"/>
            <a:ext cx="48501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16/Nov/18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56257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16/Nov/18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77618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16/Nov/18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06576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8643" y="273050"/>
            <a:ext cx="3609975"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290061" y="273053"/>
            <a:ext cx="61341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48643" y="1435103"/>
            <a:ext cx="3609975" cy="4691063"/>
          </a:xfrm>
        </p:spPr>
        <p:txBody>
          <a:bodyPr/>
          <a:lstStyle>
            <a:lvl1pPr marL="0" indent="0">
              <a:buNone/>
              <a:defRPr sz="1400"/>
            </a:lvl1pPr>
            <a:lvl2pPr marL="457098" indent="0">
              <a:buNone/>
              <a:defRPr sz="1200"/>
            </a:lvl2pPr>
            <a:lvl3pPr marL="914196" indent="0">
              <a:buNone/>
              <a:defRPr sz="1000"/>
            </a:lvl3pPr>
            <a:lvl4pPr marL="1371294" indent="0">
              <a:buNone/>
              <a:defRPr sz="900"/>
            </a:lvl4pPr>
            <a:lvl5pPr marL="1828392" indent="0">
              <a:buNone/>
              <a:defRPr sz="900"/>
            </a:lvl5pPr>
            <a:lvl6pPr marL="2285490" indent="0">
              <a:buNone/>
              <a:defRPr sz="900"/>
            </a:lvl6pPr>
            <a:lvl7pPr marL="2742588" indent="0">
              <a:buNone/>
              <a:defRPr sz="900"/>
            </a:lvl7pPr>
            <a:lvl8pPr marL="3199685" indent="0">
              <a:buNone/>
              <a:defRPr sz="900"/>
            </a:lvl8pPr>
            <a:lvl9pPr marL="365678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16/Nov/18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37954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50746" y="4800602"/>
            <a:ext cx="658368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150746" y="612775"/>
            <a:ext cx="6583680" cy="4114800"/>
          </a:xfrm>
        </p:spPr>
        <p:txBody>
          <a:bodyPr/>
          <a:lstStyle>
            <a:lvl1pPr marL="0" indent="0">
              <a:buNone/>
              <a:defRPr sz="3200"/>
            </a:lvl1pPr>
            <a:lvl2pPr marL="457098" indent="0">
              <a:buNone/>
              <a:defRPr sz="2800"/>
            </a:lvl2pPr>
            <a:lvl3pPr marL="914196" indent="0">
              <a:buNone/>
              <a:defRPr sz="2400"/>
            </a:lvl3pPr>
            <a:lvl4pPr marL="1371294" indent="0">
              <a:buNone/>
              <a:defRPr sz="2000"/>
            </a:lvl4pPr>
            <a:lvl5pPr marL="1828392" indent="0">
              <a:buNone/>
              <a:defRPr sz="2000"/>
            </a:lvl5pPr>
            <a:lvl6pPr marL="2285490" indent="0">
              <a:buNone/>
              <a:defRPr sz="2000"/>
            </a:lvl6pPr>
            <a:lvl7pPr marL="2742588" indent="0">
              <a:buNone/>
              <a:defRPr sz="2000"/>
            </a:lvl7pPr>
            <a:lvl8pPr marL="3199685" indent="0">
              <a:buNone/>
              <a:defRPr sz="2000"/>
            </a:lvl8pPr>
            <a:lvl9pPr marL="3656783" indent="0">
              <a:buNone/>
              <a:defRPr sz="2000"/>
            </a:lvl9pPr>
          </a:lstStyle>
          <a:p>
            <a:endParaRPr lang="en-US"/>
          </a:p>
        </p:txBody>
      </p:sp>
      <p:sp>
        <p:nvSpPr>
          <p:cNvPr id="4" name="Text Placeholder 3"/>
          <p:cNvSpPr>
            <a:spLocks noGrp="1"/>
          </p:cNvSpPr>
          <p:nvPr>
            <p:ph type="body" sz="half" idx="2"/>
          </p:nvPr>
        </p:nvSpPr>
        <p:spPr>
          <a:xfrm>
            <a:off x="2150746" y="5367340"/>
            <a:ext cx="6583680" cy="804863"/>
          </a:xfrm>
        </p:spPr>
        <p:txBody>
          <a:bodyPr/>
          <a:lstStyle>
            <a:lvl1pPr marL="0" indent="0">
              <a:buNone/>
              <a:defRPr sz="1400"/>
            </a:lvl1pPr>
            <a:lvl2pPr marL="457098" indent="0">
              <a:buNone/>
              <a:defRPr sz="1200"/>
            </a:lvl2pPr>
            <a:lvl3pPr marL="914196" indent="0">
              <a:buNone/>
              <a:defRPr sz="1000"/>
            </a:lvl3pPr>
            <a:lvl4pPr marL="1371294" indent="0">
              <a:buNone/>
              <a:defRPr sz="900"/>
            </a:lvl4pPr>
            <a:lvl5pPr marL="1828392" indent="0">
              <a:buNone/>
              <a:defRPr sz="900"/>
            </a:lvl5pPr>
            <a:lvl6pPr marL="2285490" indent="0">
              <a:buNone/>
              <a:defRPr sz="900"/>
            </a:lvl6pPr>
            <a:lvl7pPr marL="2742588" indent="0">
              <a:buNone/>
              <a:defRPr sz="900"/>
            </a:lvl7pPr>
            <a:lvl8pPr marL="3199685" indent="0">
              <a:buNone/>
              <a:defRPr sz="900"/>
            </a:lvl8pPr>
            <a:lvl9pPr marL="365678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16/Nov/18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0974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8640" y="274637"/>
            <a:ext cx="9875520" cy="1143000"/>
          </a:xfrm>
          <a:prstGeom prst="rect">
            <a:avLst/>
          </a:prstGeom>
        </p:spPr>
        <p:txBody>
          <a:bodyPr vert="horz" lIns="91420" tIns="45710" rIns="91420" bIns="4571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48640" y="1600203"/>
            <a:ext cx="9875520" cy="4525963"/>
          </a:xfrm>
          <a:prstGeom prst="rect">
            <a:avLst/>
          </a:prstGeom>
        </p:spPr>
        <p:txBody>
          <a:bodyPr vert="horz" lIns="91420" tIns="45710" rIns="91420" bIns="4571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48640" y="6356353"/>
            <a:ext cx="2560320" cy="365125"/>
          </a:xfrm>
          <a:prstGeom prst="rect">
            <a:avLst/>
          </a:prstGeom>
        </p:spPr>
        <p:txBody>
          <a:bodyPr vert="horz" lIns="91420" tIns="45710" rIns="91420" bIns="4571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16/Nov/18</a:t>
            </a:fld>
            <a:endParaRPr lang="en-US">
              <a:solidFill>
                <a:prstClr val="black">
                  <a:tint val="75000"/>
                </a:prstClr>
              </a:solidFill>
            </a:endParaRPr>
          </a:p>
        </p:txBody>
      </p:sp>
      <p:sp>
        <p:nvSpPr>
          <p:cNvPr id="5" name="Footer Placeholder 4"/>
          <p:cNvSpPr>
            <a:spLocks noGrp="1"/>
          </p:cNvSpPr>
          <p:nvPr>
            <p:ph type="ftr" sz="quarter" idx="3"/>
          </p:nvPr>
        </p:nvSpPr>
        <p:spPr>
          <a:xfrm>
            <a:off x="3749040" y="6356353"/>
            <a:ext cx="3474720" cy="365125"/>
          </a:xfrm>
          <a:prstGeom prst="rect">
            <a:avLst/>
          </a:prstGeom>
        </p:spPr>
        <p:txBody>
          <a:bodyPr vert="horz" lIns="91420" tIns="45710" rIns="91420" bIns="4571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7863840" y="6356353"/>
            <a:ext cx="2560320" cy="365125"/>
          </a:xfrm>
          <a:prstGeom prst="rect">
            <a:avLst/>
          </a:prstGeom>
        </p:spPr>
        <p:txBody>
          <a:bodyPr vert="horz" lIns="91420" tIns="45710" rIns="91420" bIns="4571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09911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731" r:id="rId14"/>
    <p:sldLayoutId id="2147483732" r:id="rId15"/>
    <p:sldLayoutId id="2147483733" r:id="rId16"/>
    <p:sldLayoutId id="2147483736" r:id="rId17"/>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914196" rtl="0" eaLnBrk="1" latinLnBrk="0" hangingPunct="1">
        <a:spcBef>
          <a:spcPct val="0"/>
        </a:spcBef>
        <a:buNone/>
        <a:defRPr sz="4400" kern="1200">
          <a:solidFill>
            <a:schemeClr val="tx1"/>
          </a:solidFill>
          <a:latin typeface="+mj-lt"/>
          <a:ea typeface="+mj-ea"/>
          <a:cs typeface="+mj-cs"/>
        </a:defRPr>
      </a:lvl1pPr>
    </p:titleStyle>
    <p:bodyStyle>
      <a:lvl1pPr marL="342824" indent="-342824" algn="l" defTabSz="91419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784" indent="-285686" algn="l" defTabSz="91419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744" indent="-228548" algn="l" defTabSz="91419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842" indent="-228548" algn="l" defTabSz="91419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940" indent="-228548" algn="l" defTabSz="91419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038" indent="-228548" algn="l" defTabSz="91419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136" indent="-228548" algn="l" defTabSz="91419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234" indent="-228548" algn="l" defTabSz="91419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332" indent="-228548" algn="l" defTabSz="91419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96" rtl="0" eaLnBrk="1" latinLnBrk="0" hangingPunct="1">
        <a:defRPr sz="1800" kern="1200">
          <a:solidFill>
            <a:schemeClr val="tx1"/>
          </a:solidFill>
          <a:latin typeface="+mn-lt"/>
          <a:ea typeface="+mn-ea"/>
          <a:cs typeface="+mn-cs"/>
        </a:defRPr>
      </a:lvl1pPr>
      <a:lvl2pPr marL="457098" algn="l" defTabSz="914196" rtl="0" eaLnBrk="1" latinLnBrk="0" hangingPunct="1">
        <a:defRPr sz="1800" kern="1200">
          <a:solidFill>
            <a:schemeClr val="tx1"/>
          </a:solidFill>
          <a:latin typeface="+mn-lt"/>
          <a:ea typeface="+mn-ea"/>
          <a:cs typeface="+mn-cs"/>
        </a:defRPr>
      </a:lvl2pPr>
      <a:lvl3pPr marL="914196" algn="l" defTabSz="914196" rtl="0" eaLnBrk="1" latinLnBrk="0" hangingPunct="1">
        <a:defRPr sz="1800" kern="1200">
          <a:solidFill>
            <a:schemeClr val="tx1"/>
          </a:solidFill>
          <a:latin typeface="+mn-lt"/>
          <a:ea typeface="+mn-ea"/>
          <a:cs typeface="+mn-cs"/>
        </a:defRPr>
      </a:lvl3pPr>
      <a:lvl4pPr marL="1371294" algn="l" defTabSz="914196" rtl="0" eaLnBrk="1" latinLnBrk="0" hangingPunct="1">
        <a:defRPr sz="1800" kern="1200">
          <a:solidFill>
            <a:schemeClr val="tx1"/>
          </a:solidFill>
          <a:latin typeface="+mn-lt"/>
          <a:ea typeface="+mn-ea"/>
          <a:cs typeface="+mn-cs"/>
        </a:defRPr>
      </a:lvl4pPr>
      <a:lvl5pPr marL="1828392" algn="l" defTabSz="914196" rtl="0" eaLnBrk="1" latinLnBrk="0" hangingPunct="1">
        <a:defRPr sz="1800" kern="1200">
          <a:solidFill>
            <a:schemeClr val="tx1"/>
          </a:solidFill>
          <a:latin typeface="+mn-lt"/>
          <a:ea typeface="+mn-ea"/>
          <a:cs typeface="+mn-cs"/>
        </a:defRPr>
      </a:lvl5pPr>
      <a:lvl6pPr marL="2285490" algn="l" defTabSz="914196" rtl="0" eaLnBrk="1" latinLnBrk="0" hangingPunct="1">
        <a:defRPr sz="1800" kern="1200">
          <a:solidFill>
            <a:schemeClr val="tx1"/>
          </a:solidFill>
          <a:latin typeface="+mn-lt"/>
          <a:ea typeface="+mn-ea"/>
          <a:cs typeface="+mn-cs"/>
        </a:defRPr>
      </a:lvl6pPr>
      <a:lvl7pPr marL="2742588" algn="l" defTabSz="914196" rtl="0" eaLnBrk="1" latinLnBrk="0" hangingPunct="1">
        <a:defRPr sz="1800" kern="1200">
          <a:solidFill>
            <a:schemeClr val="tx1"/>
          </a:solidFill>
          <a:latin typeface="+mn-lt"/>
          <a:ea typeface="+mn-ea"/>
          <a:cs typeface="+mn-cs"/>
        </a:defRPr>
      </a:lvl7pPr>
      <a:lvl8pPr marL="3199685" algn="l" defTabSz="914196" rtl="0" eaLnBrk="1" latinLnBrk="0" hangingPunct="1">
        <a:defRPr sz="1800" kern="1200">
          <a:solidFill>
            <a:schemeClr val="tx1"/>
          </a:solidFill>
          <a:latin typeface="+mn-lt"/>
          <a:ea typeface="+mn-ea"/>
          <a:cs typeface="+mn-cs"/>
        </a:defRPr>
      </a:lvl8pPr>
      <a:lvl9pPr marL="3656783" algn="l" defTabSz="91419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8"/>
          <p:cNvSpPr>
            <a:spLocks noChangeShapeType="1"/>
          </p:cNvSpPr>
          <p:nvPr/>
        </p:nvSpPr>
        <p:spPr bwMode="auto">
          <a:xfrm>
            <a:off x="561975" y="6453188"/>
            <a:ext cx="10195560" cy="0"/>
          </a:xfrm>
          <a:prstGeom prst="line">
            <a:avLst/>
          </a:prstGeom>
          <a:noFill/>
          <a:ln w="31750">
            <a:solidFill>
              <a:srgbClr val="FF9900"/>
            </a:solidFill>
            <a:round/>
            <a:headEnd/>
            <a:tailEnd/>
          </a:ln>
          <a:extLst>
            <a:ext uri="{909E8E84-426E-40DD-AFC4-6F175D3DCCD1}">
              <a14:hiddenFill xmlns:a14="http://schemas.microsoft.com/office/drawing/2010/main">
                <a:noFill/>
              </a14:hiddenFill>
            </a:ext>
          </a:extLst>
        </p:spPr>
        <p:txBody>
          <a:bodyPr lIns="91420" tIns="45710" rIns="91420" bIns="45710"/>
          <a:lstStyle/>
          <a:p>
            <a:pPr fontAlgn="base">
              <a:spcBef>
                <a:spcPct val="0"/>
              </a:spcBef>
              <a:spcAft>
                <a:spcPct val="0"/>
              </a:spcAft>
            </a:pPr>
            <a:endParaRPr lang="en-IN" smtClean="0">
              <a:solidFill>
                <a:srgbClr val="000000"/>
              </a:solidFill>
            </a:endParaRPr>
          </a:p>
        </p:txBody>
      </p:sp>
      <p:sp>
        <p:nvSpPr>
          <p:cNvPr id="1027" name="Line 9"/>
          <p:cNvSpPr>
            <a:spLocks noChangeShapeType="1"/>
          </p:cNvSpPr>
          <p:nvPr/>
        </p:nvSpPr>
        <p:spPr bwMode="auto">
          <a:xfrm>
            <a:off x="561975" y="908051"/>
            <a:ext cx="10195560" cy="0"/>
          </a:xfrm>
          <a:prstGeom prst="line">
            <a:avLst/>
          </a:prstGeom>
          <a:noFill/>
          <a:ln w="31750">
            <a:solidFill>
              <a:srgbClr val="FF9900"/>
            </a:solidFill>
            <a:round/>
            <a:headEnd/>
            <a:tailEnd/>
          </a:ln>
          <a:extLst>
            <a:ext uri="{909E8E84-426E-40DD-AFC4-6F175D3DCCD1}">
              <a14:hiddenFill xmlns:a14="http://schemas.microsoft.com/office/drawing/2010/main">
                <a:noFill/>
              </a14:hiddenFill>
            </a:ext>
          </a:extLst>
        </p:spPr>
        <p:txBody>
          <a:bodyPr lIns="91420" tIns="45710" rIns="91420" bIns="45710"/>
          <a:lstStyle/>
          <a:p>
            <a:pPr fontAlgn="base">
              <a:spcBef>
                <a:spcPct val="0"/>
              </a:spcBef>
              <a:spcAft>
                <a:spcPct val="0"/>
              </a:spcAft>
            </a:pPr>
            <a:endParaRPr lang="en-IN" smtClean="0">
              <a:solidFill>
                <a:srgbClr val="000000"/>
              </a:solidFill>
            </a:endParaRPr>
          </a:p>
        </p:txBody>
      </p:sp>
      <p:sp>
        <p:nvSpPr>
          <p:cNvPr id="1028" name="Rectangle 2"/>
          <p:cNvSpPr>
            <a:spLocks noGrp="1" noChangeArrowheads="1"/>
          </p:cNvSpPr>
          <p:nvPr>
            <p:ph type="title"/>
          </p:nvPr>
        </p:nvSpPr>
        <p:spPr bwMode="auto">
          <a:xfrm>
            <a:off x="561975" y="115888"/>
            <a:ext cx="1019556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0" tIns="45710" rIns="91420" bIns="45710" numCol="1" anchor="ctr" anchorCtr="0" compatLnSpc="1">
            <a:prstTxWarp prst="textNoShape">
              <a:avLst/>
            </a:prstTxWarp>
          </a:bodyPr>
          <a:lstStyle/>
          <a:p>
            <a:pPr lvl="0"/>
            <a:r>
              <a:rPr lang="en-IN" altLang="en-US" smtClean="0"/>
              <a:t>Click to edit Master title style</a:t>
            </a:r>
          </a:p>
        </p:txBody>
      </p:sp>
      <p:sp>
        <p:nvSpPr>
          <p:cNvPr id="1029" name="Rectangle 3"/>
          <p:cNvSpPr>
            <a:spLocks noGrp="1" noChangeArrowheads="1"/>
          </p:cNvSpPr>
          <p:nvPr>
            <p:ph type="body" idx="1"/>
          </p:nvPr>
        </p:nvSpPr>
        <p:spPr bwMode="auto">
          <a:xfrm>
            <a:off x="548643" y="1219200"/>
            <a:ext cx="10109835"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0" tIns="45710" rIns="91420" bIns="45710" numCol="1" anchor="t" anchorCtr="0" compatLnSpc="1">
            <a:prstTxWarp prst="textNoShape">
              <a:avLst/>
            </a:prstTxWarp>
          </a:bodyPr>
          <a:lstStyle/>
          <a:p>
            <a:pPr lvl="0"/>
            <a:r>
              <a:rPr lang="en-IN" altLang="en-US" smtClean="0"/>
              <a:t>Click to edit Master text styles</a:t>
            </a:r>
          </a:p>
          <a:p>
            <a:pPr lvl="1"/>
            <a:r>
              <a:rPr lang="en-IN" altLang="en-US" smtClean="0"/>
              <a:t>Second level</a:t>
            </a:r>
          </a:p>
          <a:p>
            <a:pPr lvl="2"/>
            <a:r>
              <a:rPr lang="en-IN" altLang="en-US" smtClean="0"/>
              <a:t>Third level</a:t>
            </a:r>
          </a:p>
          <a:p>
            <a:pPr lvl="3"/>
            <a:r>
              <a:rPr lang="en-IN" altLang="en-US" smtClean="0"/>
              <a:t>Fourth level</a:t>
            </a:r>
          </a:p>
          <a:p>
            <a:pPr lvl="4"/>
            <a:r>
              <a:rPr lang="en-IN" altLang="en-US" smtClean="0"/>
              <a:t>Fifth level</a:t>
            </a:r>
          </a:p>
        </p:txBody>
      </p:sp>
      <p:sp>
        <p:nvSpPr>
          <p:cNvPr id="12" name="Date Placeholder 6"/>
          <p:cNvSpPr>
            <a:spLocks noGrp="1"/>
          </p:cNvSpPr>
          <p:nvPr>
            <p:ph type="dt" sz="half" idx="2"/>
          </p:nvPr>
        </p:nvSpPr>
        <p:spPr bwMode="auto">
          <a:xfrm>
            <a:off x="548640" y="6381751"/>
            <a:ext cx="2560320" cy="476251"/>
          </a:xfrm>
          <a:prstGeom prst="rect">
            <a:avLst/>
          </a:prstGeom>
          <a:ln>
            <a:miter lim="800000"/>
            <a:headEnd/>
            <a:tailEnd/>
          </a:ln>
        </p:spPr>
        <p:txBody>
          <a:bodyPr vert="horz" wrap="square" lIns="91420" tIns="45710" rIns="91420" bIns="45710" numCol="1" anchor="b" anchorCtr="0" compatLnSpc="1">
            <a:prstTxWarp prst="textNoShape">
              <a:avLst/>
            </a:prstTxWarp>
          </a:bodyPr>
          <a:lstStyle>
            <a:lvl1pPr>
              <a:defRPr sz="1200"/>
            </a:lvl1pPr>
          </a:lstStyle>
          <a:p>
            <a:pPr fontAlgn="base">
              <a:spcBef>
                <a:spcPct val="0"/>
              </a:spcBef>
              <a:spcAft>
                <a:spcPct val="0"/>
              </a:spcAft>
              <a:defRPr/>
            </a:pPr>
            <a:fld id="{EED223A5-E232-4933-9D48-3A017B678C2A}" type="datetime1">
              <a:rPr lang="en-US">
                <a:solidFill>
                  <a:srgbClr val="000000"/>
                </a:solidFill>
              </a:rPr>
              <a:pPr fontAlgn="base">
                <a:spcBef>
                  <a:spcPct val="0"/>
                </a:spcBef>
                <a:spcAft>
                  <a:spcPct val="0"/>
                </a:spcAft>
                <a:defRPr/>
              </a:pPr>
              <a:t>16/Nov/18</a:t>
            </a:fld>
            <a:endParaRPr lang="en-US">
              <a:solidFill>
                <a:srgbClr val="000000"/>
              </a:solidFill>
            </a:endParaRPr>
          </a:p>
        </p:txBody>
      </p:sp>
      <p:sp>
        <p:nvSpPr>
          <p:cNvPr id="13" name="Footer Placeholder 7"/>
          <p:cNvSpPr>
            <a:spLocks noGrp="1"/>
          </p:cNvSpPr>
          <p:nvPr>
            <p:ph type="ftr" sz="quarter" idx="3"/>
          </p:nvPr>
        </p:nvSpPr>
        <p:spPr bwMode="auto">
          <a:xfrm>
            <a:off x="3749040" y="6381751"/>
            <a:ext cx="3474720" cy="476251"/>
          </a:xfrm>
          <a:prstGeom prst="rect">
            <a:avLst/>
          </a:prstGeom>
          <a:ln>
            <a:miter lim="800000"/>
            <a:headEnd/>
            <a:tailEnd/>
          </a:ln>
        </p:spPr>
        <p:txBody>
          <a:bodyPr vert="horz" wrap="square" lIns="91420" tIns="45710" rIns="91420" bIns="45710" numCol="1" anchor="b" anchorCtr="0" compatLnSpc="1">
            <a:prstTxWarp prst="textNoShape">
              <a:avLst/>
            </a:prstTxWarp>
          </a:bodyPr>
          <a:lstStyle>
            <a:lvl1pPr algn="ctr">
              <a:defRPr sz="1200" b="1"/>
            </a:lvl1pPr>
          </a:lstStyle>
          <a:p>
            <a:pPr fontAlgn="base">
              <a:spcBef>
                <a:spcPct val="0"/>
              </a:spcBef>
              <a:spcAft>
                <a:spcPct val="0"/>
              </a:spcAft>
              <a:defRPr/>
            </a:pPr>
            <a:r>
              <a:rPr lang="en-US">
                <a:solidFill>
                  <a:srgbClr val="000000"/>
                </a:solidFill>
              </a:rPr>
              <a:t>NLDC - POSOCO</a:t>
            </a:r>
          </a:p>
        </p:txBody>
      </p:sp>
      <p:sp>
        <p:nvSpPr>
          <p:cNvPr id="14" name="Slide Number Placeholder 8"/>
          <p:cNvSpPr>
            <a:spLocks noGrp="1"/>
          </p:cNvSpPr>
          <p:nvPr>
            <p:ph type="sldNum" sz="quarter" idx="4"/>
          </p:nvPr>
        </p:nvSpPr>
        <p:spPr bwMode="auto">
          <a:xfrm>
            <a:off x="7863840" y="6381751"/>
            <a:ext cx="2560320" cy="476251"/>
          </a:xfrm>
          <a:prstGeom prst="rect">
            <a:avLst/>
          </a:prstGeom>
          <a:ln>
            <a:miter lim="800000"/>
            <a:headEnd/>
            <a:tailEnd/>
          </a:ln>
        </p:spPr>
        <p:txBody>
          <a:bodyPr vert="horz" wrap="square" lIns="91420" tIns="45710" rIns="91420" bIns="45710" numCol="1" anchor="b" anchorCtr="0" compatLnSpc="1">
            <a:prstTxWarp prst="textNoShape">
              <a:avLst/>
            </a:prstTxWarp>
          </a:bodyPr>
          <a:lstStyle>
            <a:lvl1pPr algn="r">
              <a:defRPr sz="1200" b="1">
                <a:latin typeface="+mj-lt"/>
              </a:defRPr>
            </a:lvl1pPr>
          </a:lstStyle>
          <a:p>
            <a:pPr fontAlgn="base">
              <a:spcBef>
                <a:spcPct val="0"/>
              </a:spcBef>
              <a:spcAft>
                <a:spcPct val="0"/>
              </a:spcAft>
              <a:defRPr/>
            </a:pPr>
            <a:fld id="{2B8A14A6-EDBB-40D5-9D8E-58AB3C59865B}"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415338643"/>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cs typeface="Arial" charset="0"/>
        </a:defRPr>
      </a:lvl2pPr>
      <a:lvl3pPr algn="l" rtl="0" eaLnBrk="0" fontAlgn="base" hangingPunct="0">
        <a:spcBef>
          <a:spcPct val="0"/>
        </a:spcBef>
        <a:spcAft>
          <a:spcPct val="0"/>
        </a:spcAft>
        <a:defRPr sz="3000" b="1">
          <a:solidFill>
            <a:schemeClr val="tx2"/>
          </a:solidFill>
          <a:latin typeface="Arial" charset="0"/>
          <a:cs typeface="Arial" charset="0"/>
        </a:defRPr>
      </a:lvl3pPr>
      <a:lvl4pPr algn="l" rtl="0" eaLnBrk="0" fontAlgn="base" hangingPunct="0">
        <a:spcBef>
          <a:spcPct val="0"/>
        </a:spcBef>
        <a:spcAft>
          <a:spcPct val="0"/>
        </a:spcAft>
        <a:defRPr sz="3000" b="1">
          <a:solidFill>
            <a:schemeClr val="tx2"/>
          </a:solidFill>
          <a:latin typeface="Arial" charset="0"/>
          <a:cs typeface="Arial" charset="0"/>
        </a:defRPr>
      </a:lvl4pPr>
      <a:lvl5pPr algn="l" rtl="0" eaLnBrk="0" fontAlgn="base" hangingPunct="0">
        <a:spcBef>
          <a:spcPct val="0"/>
        </a:spcBef>
        <a:spcAft>
          <a:spcPct val="0"/>
        </a:spcAft>
        <a:defRPr sz="3000" b="1">
          <a:solidFill>
            <a:schemeClr val="tx2"/>
          </a:solidFill>
          <a:latin typeface="Arial" charset="0"/>
          <a:cs typeface="Arial" charset="0"/>
        </a:defRPr>
      </a:lvl5pPr>
      <a:lvl6pPr marL="457098" algn="l" rtl="0" fontAlgn="base">
        <a:spcBef>
          <a:spcPct val="0"/>
        </a:spcBef>
        <a:spcAft>
          <a:spcPct val="0"/>
        </a:spcAft>
        <a:defRPr sz="3000" b="1">
          <a:solidFill>
            <a:schemeClr val="tx2"/>
          </a:solidFill>
          <a:latin typeface="Arial" charset="0"/>
          <a:cs typeface="Arial" charset="0"/>
        </a:defRPr>
      </a:lvl6pPr>
      <a:lvl7pPr marL="914196" algn="l" rtl="0" fontAlgn="base">
        <a:spcBef>
          <a:spcPct val="0"/>
        </a:spcBef>
        <a:spcAft>
          <a:spcPct val="0"/>
        </a:spcAft>
        <a:defRPr sz="3000" b="1">
          <a:solidFill>
            <a:schemeClr val="tx2"/>
          </a:solidFill>
          <a:latin typeface="Arial" charset="0"/>
          <a:cs typeface="Arial" charset="0"/>
        </a:defRPr>
      </a:lvl7pPr>
      <a:lvl8pPr marL="1371294" algn="l" rtl="0" fontAlgn="base">
        <a:spcBef>
          <a:spcPct val="0"/>
        </a:spcBef>
        <a:spcAft>
          <a:spcPct val="0"/>
        </a:spcAft>
        <a:defRPr sz="3000" b="1">
          <a:solidFill>
            <a:schemeClr val="tx2"/>
          </a:solidFill>
          <a:latin typeface="Arial" charset="0"/>
          <a:cs typeface="Arial" charset="0"/>
        </a:defRPr>
      </a:lvl8pPr>
      <a:lvl9pPr marL="1828392" algn="l" rtl="0" fontAlgn="base">
        <a:spcBef>
          <a:spcPct val="0"/>
        </a:spcBef>
        <a:spcAft>
          <a:spcPct val="0"/>
        </a:spcAft>
        <a:defRPr sz="3000" b="1">
          <a:solidFill>
            <a:schemeClr val="tx2"/>
          </a:solidFill>
          <a:latin typeface="Arial" charset="0"/>
          <a:cs typeface="Arial" charset="0"/>
        </a:defRPr>
      </a:lvl9pPr>
    </p:titleStyle>
    <p:bodyStyle>
      <a:lvl1pPr marL="342824" indent="-342824" algn="l" rtl="0" eaLnBrk="0" fontAlgn="base" hangingPunct="0">
        <a:spcBef>
          <a:spcPct val="20000"/>
        </a:spcBef>
        <a:spcAft>
          <a:spcPct val="0"/>
        </a:spcAft>
        <a:buClr>
          <a:srgbClr val="CC3300"/>
        </a:buClr>
        <a:buSzPct val="85000"/>
        <a:buFont typeface="Wingdings" pitchFamily="2" charset="2"/>
        <a:buChar char="n"/>
        <a:defRPr sz="2400" b="1">
          <a:solidFill>
            <a:schemeClr val="tx1"/>
          </a:solidFill>
          <a:latin typeface="+mn-lt"/>
          <a:ea typeface="+mn-ea"/>
          <a:cs typeface="+mn-cs"/>
        </a:defRPr>
      </a:lvl1pPr>
      <a:lvl2pPr marL="669775" indent="-325366" algn="l" rtl="0" eaLnBrk="0" fontAlgn="base" hangingPunct="0">
        <a:spcBef>
          <a:spcPct val="20000"/>
        </a:spcBef>
        <a:spcAft>
          <a:spcPct val="0"/>
        </a:spcAft>
        <a:buClr>
          <a:schemeClr val="accent2"/>
        </a:buClr>
        <a:buSzPct val="75000"/>
        <a:buFont typeface="Wingdings" pitchFamily="2" charset="2"/>
        <a:buChar char="q"/>
        <a:defRPr sz="2200">
          <a:solidFill>
            <a:schemeClr val="tx1"/>
          </a:solidFill>
          <a:latin typeface="+mn-lt"/>
          <a:cs typeface="+mn-cs"/>
        </a:defRPr>
      </a:lvl2pPr>
      <a:lvl3pPr marL="1022122" indent="-350760" algn="l" rtl="0" eaLnBrk="0" fontAlgn="base" hangingPunct="0">
        <a:spcBef>
          <a:spcPct val="20000"/>
        </a:spcBef>
        <a:spcAft>
          <a:spcPct val="0"/>
        </a:spcAft>
        <a:buClr>
          <a:schemeClr val="accent1"/>
        </a:buClr>
        <a:buSzPct val="75000"/>
        <a:buFont typeface="Wingdings" pitchFamily="2" charset="2"/>
        <a:buChar char="Ø"/>
        <a:defRPr sz="2000">
          <a:solidFill>
            <a:schemeClr val="tx1"/>
          </a:solidFill>
          <a:latin typeface="+mn-lt"/>
          <a:cs typeface="+mn-cs"/>
        </a:defRPr>
      </a:lvl3pPr>
      <a:lvl4pPr marL="1339550" indent="-315843" algn="l" rtl="0" eaLnBrk="0" fontAlgn="base" hangingPunct="0">
        <a:spcBef>
          <a:spcPct val="20000"/>
        </a:spcBef>
        <a:spcAft>
          <a:spcPct val="0"/>
        </a:spcAft>
        <a:buClr>
          <a:schemeClr val="accent2"/>
        </a:buClr>
        <a:buSzPct val="90000"/>
        <a:buFont typeface="Wingdings" pitchFamily="2" charset="2"/>
        <a:buChar char="§"/>
        <a:defRPr sz="2000">
          <a:solidFill>
            <a:schemeClr val="tx1"/>
          </a:solidFill>
          <a:latin typeface="+mn-lt"/>
          <a:cs typeface="+mn-cs"/>
        </a:defRPr>
      </a:lvl4pPr>
      <a:lvl5pPr marL="1680787" indent="-339649" algn="l" rtl="0" eaLnBrk="0" fontAlgn="base" hangingPunct="0">
        <a:spcBef>
          <a:spcPct val="20000"/>
        </a:spcBef>
        <a:spcAft>
          <a:spcPct val="0"/>
        </a:spcAft>
        <a:buClr>
          <a:schemeClr val="accent1"/>
        </a:buClr>
        <a:buSzPct val="75000"/>
        <a:buChar char="o"/>
        <a:defRPr sz="2000">
          <a:solidFill>
            <a:schemeClr val="tx1"/>
          </a:solidFill>
          <a:latin typeface="+mn-lt"/>
          <a:cs typeface="+mn-cs"/>
        </a:defRPr>
      </a:lvl5pPr>
      <a:lvl6pPr marL="2137885" indent="-339649" algn="l" rtl="0" fontAlgn="base">
        <a:spcBef>
          <a:spcPct val="20000"/>
        </a:spcBef>
        <a:spcAft>
          <a:spcPct val="0"/>
        </a:spcAft>
        <a:buClr>
          <a:schemeClr val="accent1"/>
        </a:buClr>
        <a:buSzPct val="75000"/>
        <a:buChar char="o"/>
        <a:defRPr sz="2000">
          <a:solidFill>
            <a:schemeClr val="tx1"/>
          </a:solidFill>
          <a:latin typeface="+mn-lt"/>
          <a:cs typeface="+mn-cs"/>
        </a:defRPr>
      </a:lvl6pPr>
      <a:lvl7pPr marL="2594983" indent="-339649" algn="l" rtl="0" fontAlgn="base">
        <a:spcBef>
          <a:spcPct val="20000"/>
        </a:spcBef>
        <a:spcAft>
          <a:spcPct val="0"/>
        </a:spcAft>
        <a:buClr>
          <a:schemeClr val="accent1"/>
        </a:buClr>
        <a:buSzPct val="75000"/>
        <a:buChar char="o"/>
        <a:defRPr sz="2000">
          <a:solidFill>
            <a:schemeClr val="tx1"/>
          </a:solidFill>
          <a:latin typeface="+mn-lt"/>
          <a:cs typeface="+mn-cs"/>
        </a:defRPr>
      </a:lvl7pPr>
      <a:lvl8pPr marL="3052081" indent="-339649" algn="l" rtl="0" fontAlgn="base">
        <a:spcBef>
          <a:spcPct val="20000"/>
        </a:spcBef>
        <a:spcAft>
          <a:spcPct val="0"/>
        </a:spcAft>
        <a:buClr>
          <a:schemeClr val="accent1"/>
        </a:buClr>
        <a:buSzPct val="75000"/>
        <a:buChar char="o"/>
        <a:defRPr sz="2000">
          <a:solidFill>
            <a:schemeClr val="tx1"/>
          </a:solidFill>
          <a:latin typeface="+mn-lt"/>
          <a:cs typeface="+mn-cs"/>
        </a:defRPr>
      </a:lvl8pPr>
      <a:lvl9pPr marL="3509179" indent="-339649" algn="l" rtl="0" fontAlgn="base">
        <a:spcBef>
          <a:spcPct val="20000"/>
        </a:spcBef>
        <a:spcAft>
          <a:spcPct val="0"/>
        </a:spcAft>
        <a:buClr>
          <a:schemeClr val="accent1"/>
        </a:buClr>
        <a:buSzPct val="75000"/>
        <a:buChar char="o"/>
        <a:defRPr sz="2000">
          <a:solidFill>
            <a:schemeClr val="tx1"/>
          </a:solidFill>
          <a:latin typeface="+mn-lt"/>
          <a:cs typeface="+mn-cs"/>
        </a:defRPr>
      </a:lvl9pPr>
    </p:bodyStyle>
    <p:otherStyle>
      <a:defPPr>
        <a:defRPr lang="en-US"/>
      </a:defPPr>
      <a:lvl1pPr marL="0" algn="l" defTabSz="914196" rtl="0" eaLnBrk="1" latinLnBrk="0" hangingPunct="1">
        <a:defRPr sz="1800" kern="1200">
          <a:solidFill>
            <a:schemeClr val="tx1"/>
          </a:solidFill>
          <a:latin typeface="+mn-lt"/>
          <a:ea typeface="+mn-ea"/>
          <a:cs typeface="+mn-cs"/>
        </a:defRPr>
      </a:lvl1pPr>
      <a:lvl2pPr marL="457098" algn="l" defTabSz="914196" rtl="0" eaLnBrk="1" latinLnBrk="0" hangingPunct="1">
        <a:defRPr sz="1800" kern="1200">
          <a:solidFill>
            <a:schemeClr val="tx1"/>
          </a:solidFill>
          <a:latin typeface="+mn-lt"/>
          <a:ea typeface="+mn-ea"/>
          <a:cs typeface="+mn-cs"/>
        </a:defRPr>
      </a:lvl2pPr>
      <a:lvl3pPr marL="914196" algn="l" defTabSz="914196" rtl="0" eaLnBrk="1" latinLnBrk="0" hangingPunct="1">
        <a:defRPr sz="1800" kern="1200">
          <a:solidFill>
            <a:schemeClr val="tx1"/>
          </a:solidFill>
          <a:latin typeface="+mn-lt"/>
          <a:ea typeface="+mn-ea"/>
          <a:cs typeface="+mn-cs"/>
        </a:defRPr>
      </a:lvl3pPr>
      <a:lvl4pPr marL="1371294" algn="l" defTabSz="914196" rtl="0" eaLnBrk="1" latinLnBrk="0" hangingPunct="1">
        <a:defRPr sz="1800" kern="1200">
          <a:solidFill>
            <a:schemeClr val="tx1"/>
          </a:solidFill>
          <a:latin typeface="+mn-lt"/>
          <a:ea typeface="+mn-ea"/>
          <a:cs typeface="+mn-cs"/>
        </a:defRPr>
      </a:lvl4pPr>
      <a:lvl5pPr marL="1828392" algn="l" defTabSz="914196" rtl="0" eaLnBrk="1" latinLnBrk="0" hangingPunct="1">
        <a:defRPr sz="1800" kern="1200">
          <a:solidFill>
            <a:schemeClr val="tx1"/>
          </a:solidFill>
          <a:latin typeface="+mn-lt"/>
          <a:ea typeface="+mn-ea"/>
          <a:cs typeface="+mn-cs"/>
        </a:defRPr>
      </a:lvl5pPr>
      <a:lvl6pPr marL="2285490" algn="l" defTabSz="914196" rtl="0" eaLnBrk="1" latinLnBrk="0" hangingPunct="1">
        <a:defRPr sz="1800" kern="1200">
          <a:solidFill>
            <a:schemeClr val="tx1"/>
          </a:solidFill>
          <a:latin typeface="+mn-lt"/>
          <a:ea typeface="+mn-ea"/>
          <a:cs typeface="+mn-cs"/>
        </a:defRPr>
      </a:lvl6pPr>
      <a:lvl7pPr marL="2742588" algn="l" defTabSz="914196" rtl="0" eaLnBrk="1" latinLnBrk="0" hangingPunct="1">
        <a:defRPr sz="1800" kern="1200">
          <a:solidFill>
            <a:schemeClr val="tx1"/>
          </a:solidFill>
          <a:latin typeface="+mn-lt"/>
          <a:ea typeface="+mn-ea"/>
          <a:cs typeface="+mn-cs"/>
        </a:defRPr>
      </a:lvl7pPr>
      <a:lvl8pPr marL="3199685" algn="l" defTabSz="914196" rtl="0" eaLnBrk="1" latinLnBrk="0" hangingPunct="1">
        <a:defRPr sz="1800" kern="1200">
          <a:solidFill>
            <a:schemeClr val="tx1"/>
          </a:solidFill>
          <a:latin typeface="+mn-lt"/>
          <a:ea typeface="+mn-ea"/>
          <a:cs typeface="+mn-cs"/>
        </a:defRPr>
      </a:lvl8pPr>
      <a:lvl9pPr marL="3656783" algn="l" defTabSz="91419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8"/>
          <p:cNvSpPr>
            <a:spLocks noChangeShapeType="1"/>
          </p:cNvSpPr>
          <p:nvPr/>
        </p:nvSpPr>
        <p:spPr bwMode="auto">
          <a:xfrm>
            <a:off x="561975" y="6453188"/>
            <a:ext cx="10195560" cy="0"/>
          </a:xfrm>
          <a:prstGeom prst="line">
            <a:avLst/>
          </a:prstGeom>
          <a:noFill/>
          <a:ln w="31750">
            <a:solidFill>
              <a:srgbClr val="FF9900"/>
            </a:solidFill>
            <a:round/>
            <a:headEnd/>
            <a:tailEnd/>
          </a:ln>
          <a:extLst>
            <a:ext uri="{909E8E84-426E-40DD-AFC4-6F175D3DCCD1}">
              <a14:hiddenFill xmlns:a14="http://schemas.microsoft.com/office/drawing/2010/main">
                <a:noFill/>
              </a14:hiddenFill>
            </a:ext>
          </a:extLst>
        </p:spPr>
        <p:txBody>
          <a:bodyPr lIns="91420" tIns="45710" rIns="91420" bIns="45710"/>
          <a:lstStyle/>
          <a:p>
            <a:pPr fontAlgn="base">
              <a:spcBef>
                <a:spcPct val="0"/>
              </a:spcBef>
              <a:spcAft>
                <a:spcPct val="0"/>
              </a:spcAft>
            </a:pPr>
            <a:endParaRPr lang="en-IN" smtClean="0">
              <a:solidFill>
                <a:srgbClr val="000000"/>
              </a:solidFill>
            </a:endParaRPr>
          </a:p>
        </p:txBody>
      </p:sp>
      <p:sp>
        <p:nvSpPr>
          <p:cNvPr id="1027" name="Line 9"/>
          <p:cNvSpPr>
            <a:spLocks noChangeShapeType="1"/>
          </p:cNvSpPr>
          <p:nvPr/>
        </p:nvSpPr>
        <p:spPr bwMode="auto">
          <a:xfrm>
            <a:off x="561975" y="908051"/>
            <a:ext cx="10195560" cy="0"/>
          </a:xfrm>
          <a:prstGeom prst="line">
            <a:avLst/>
          </a:prstGeom>
          <a:noFill/>
          <a:ln w="31750">
            <a:solidFill>
              <a:srgbClr val="FF9900"/>
            </a:solidFill>
            <a:round/>
            <a:headEnd/>
            <a:tailEnd/>
          </a:ln>
          <a:extLst>
            <a:ext uri="{909E8E84-426E-40DD-AFC4-6F175D3DCCD1}">
              <a14:hiddenFill xmlns:a14="http://schemas.microsoft.com/office/drawing/2010/main">
                <a:noFill/>
              </a14:hiddenFill>
            </a:ext>
          </a:extLst>
        </p:spPr>
        <p:txBody>
          <a:bodyPr lIns="91420" tIns="45710" rIns="91420" bIns="45710"/>
          <a:lstStyle/>
          <a:p>
            <a:pPr fontAlgn="base">
              <a:spcBef>
                <a:spcPct val="0"/>
              </a:spcBef>
              <a:spcAft>
                <a:spcPct val="0"/>
              </a:spcAft>
            </a:pPr>
            <a:endParaRPr lang="en-IN" smtClean="0">
              <a:solidFill>
                <a:srgbClr val="000000"/>
              </a:solidFill>
            </a:endParaRPr>
          </a:p>
        </p:txBody>
      </p:sp>
      <p:sp>
        <p:nvSpPr>
          <p:cNvPr id="1028" name="Rectangle 2"/>
          <p:cNvSpPr>
            <a:spLocks noGrp="1" noChangeArrowheads="1"/>
          </p:cNvSpPr>
          <p:nvPr>
            <p:ph type="title"/>
          </p:nvPr>
        </p:nvSpPr>
        <p:spPr bwMode="auto">
          <a:xfrm>
            <a:off x="561975" y="115888"/>
            <a:ext cx="1019556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0" tIns="45710" rIns="91420" bIns="45710" numCol="1" anchor="ctr" anchorCtr="0" compatLnSpc="1">
            <a:prstTxWarp prst="textNoShape">
              <a:avLst/>
            </a:prstTxWarp>
          </a:bodyPr>
          <a:lstStyle/>
          <a:p>
            <a:pPr lvl="0"/>
            <a:r>
              <a:rPr lang="en-IN" altLang="en-US" smtClean="0"/>
              <a:t>Click to edit Master title style</a:t>
            </a:r>
          </a:p>
        </p:txBody>
      </p:sp>
      <p:sp>
        <p:nvSpPr>
          <p:cNvPr id="1029" name="Rectangle 3"/>
          <p:cNvSpPr>
            <a:spLocks noGrp="1" noChangeArrowheads="1"/>
          </p:cNvSpPr>
          <p:nvPr>
            <p:ph type="body" idx="1"/>
          </p:nvPr>
        </p:nvSpPr>
        <p:spPr bwMode="auto">
          <a:xfrm>
            <a:off x="548643" y="1219200"/>
            <a:ext cx="10109835"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0" tIns="45710" rIns="91420" bIns="45710" numCol="1" anchor="t" anchorCtr="0" compatLnSpc="1">
            <a:prstTxWarp prst="textNoShape">
              <a:avLst/>
            </a:prstTxWarp>
          </a:bodyPr>
          <a:lstStyle/>
          <a:p>
            <a:pPr lvl="0"/>
            <a:r>
              <a:rPr lang="en-IN" altLang="en-US" smtClean="0"/>
              <a:t>Click to edit Master text styles</a:t>
            </a:r>
          </a:p>
          <a:p>
            <a:pPr lvl="1"/>
            <a:r>
              <a:rPr lang="en-IN" altLang="en-US" smtClean="0"/>
              <a:t>Second level</a:t>
            </a:r>
          </a:p>
          <a:p>
            <a:pPr lvl="2"/>
            <a:r>
              <a:rPr lang="en-IN" altLang="en-US" smtClean="0"/>
              <a:t>Third level</a:t>
            </a:r>
          </a:p>
          <a:p>
            <a:pPr lvl="3"/>
            <a:r>
              <a:rPr lang="en-IN" altLang="en-US" smtClean="0"/>
              <a:t>Fourth level</a:t>
            </a:r>
          </a:p>
          <a:p>
            <a:pPr lvl="4"/>
            <a:r>
              <a:rPr lang="en-IN" altLang="en-US" smtClean="0"/>
              <a:t>Fifth level</a:t>
            </a:r>
          </a:p>
        </p:txBody>
      </p:sp>
      <p:sp>
        <p:nvSpPr>
          <p:cNvPr id="12" name="Date Placeholder 6"/>
          <p:cNvSpPr>
            <a:spLocks noGrp="1"/>
          </p:cNvSpPr>
          <p:nvPr>
            <p:ph type="dt" sz="half" idx="2"/>
          </p:nvPr>
        </p:nvSpPr>
        <p:spPr bwMode="auto">
          <a:xfrm>
            <a:off x="548640" y="6381751"/>
            <a:ext cx="2560320" cy="476251"/>
          </a:xfrm>
          <a:prstGeom prst="rect">
            <a:avLst/>
          </a:prstGeom>
          <a:ln>
            <a:miter lim="800000"/>
            <a:headEnd/>
            <a:tailEnd/>
          </a:ln>
        </p:spPr>
        <p:txBody>
          <a:bodyPr vert="horz" wrap="square" lIns="91420" tIns="45710" rIns="91420" bIns="45710" numCol="1" anchor="b" anchorCtr="0" compatLnSpc="1">
            <a:prstTxWarp prst="textNoShape">
              <a:avLst/>
            </a:prstTxWarp>
          </a:bodyPr>
          <a:lstStyle>
            <a:lvl1pPr>
              <a:defRPr sz="1200"/>
            </a:lvl1pPr>
          </a:lstStyle>
          <a:p>
            <a:pPr fontAlgn="base">
              <a:spcBef>
                <a:spcPct val="0"/>
              </a:spcBef>
              <a:spcAft>
                <a:spcPct val="0"/>
              </a:spcAft>
              <a:defRPr/>
            </a:pPr>
            <a:fld id="{EED223A5-E232-4933-9D48-3A017B678C2A}" type="datetime1">
              <a:rPr lang="en-US">
                <a:solidFill>
                  <a:srgbClr val="000000"/>
                </a:solidFill>
              </a:rPr>
              <a:pPr fontAlgn="base">
                <a:spcBef>
                  <a:spcPct val="0"/>
                </a:spcBef>
                <a:spcAft>
                  <a:spcPct val="0"/>
                </a:spcAft>
                <a:defRPr/>
              </a:pPr>
              <a:t>16/Nov/18</a:t>
            </a:fld>
            <a:endParaRPr lang="en-US">
              <a:solidFill>
                <a:srgbClr val="000000"/>
              </a:solidFill>
            </a:endParaRPr>
          </a:p>
        </p:txBody>
      </p:sp>
      <p:sp>
        <p:nvSpPr>
          <p:cNvPr id="13" name="Footer Placeholder 7"/>
          <p:cNvSpPr>
            <a:spLocks noGrp="1"/>
          </p:cNvSpPr>
          <p:nvPr>
            <p:ph type="ftr" sz="quarter" idx="3"/>
          </p:nvPr>
        </p:nvSpPr>
        <p:spPr bwMode="auto">
          <a:xfrm>
            <a:off x="3749040" y="6381751"/>
            <a:ext cx="3474720" cy="476251"/>
          </a:xfrm>
          <a:prstGeom prst="rect">
            <a:avLst/>
          </a:prstGeom>
          <a:ln>
            <a:miter lim="800000"/>
            <a:headEnd/>
            <a:tailEnd/>
          </a:ln>
        </p:spPr>
        <p:txBody>
          <a:bodyPr vert="horz" wrap="square" lIns="91420" tIns="45710" rIns="91420" bIns="45710" numCol="1" anchor="b" anchorCtr="0" compatLnSpc="1">
            <a:prstTxWarp prst="textNoShape">
              <a:avLst/>
            </a:prstTxWarp>
          </a:bodyPr>
          <a:lstStyle>
            <a:lvl1pPr algn="ctr">
              <a:defRPr sz="1200" b="1"/>
            </a:lvl1pPr>
          </a:lstStyle>
          <a:p>
            <a:pPr fontAlgn="base">
              <a:spcBef>
                <a:spcPct val="0"/>
              </a:spcBef>
              <a:spcAft>
                <a:spcPct val="0"/>
              </a:spcAft>
              <a:defRPr/>
            </a:pPr>
            <a:r>
              <a:rPr lang="en-US">
                <a:solidFill>
                  <a:srgbClr val="000000"/>
                </a:solidFill>
              </a:rPr>
              <a:t>NLDC - POSOCO</a:t>
            </a:r>
          </a:p>
        </p:txBody>
      </p:sp>
      <p:sp>
        <p:nvSpPr>
          <p:cNvPr id="14" name="Slide Number Placeholder 8"/>
          <p:cNvSpPr>
            <a:spLocks noGrp="1"/>
          </p:cNvSpPr>
          <p:nvPr>
            <p:ph type="sldNum" sz="quarter" idx="4"/>
          </p:nvPr>
        </p:nvSpPr>
        <p:spPr bwMode="auto">
          <a:xfrm>
            <a:off x="7863840" y="6381751"/>
            <a:ext cx="2560320" cy="476251"/>
          </a:xfrm>
          <a:prstGeom prst="rect">
            <a:avLst/>
          </a:prstGeom>
          <a:ln>
            <a:miter lim="800000"/>
            <a:headEnd/>
            <a:tailEnd/>
          </a:ln>
        </p:spPr>
        <p:txBody>
          <a:bodyPr vert="horz" wrap="square" lIns="91420" tIns="45710" rIns="91420" bIns="45710" numCol="1" anchor="b" anchorCtr="0" compatLnSpc="1">
            <a:prstTxWarp prst="textNoShape">
              <a:avLst/>
            </a:prstTxWarp>
          </a:bodyPr>
          <a:lstStyle>
            <a:lvl1pPr algn="r">
              <a:defRPr sz="1200" b="1">
                <a:latin typeface="+mj-lt"/>
              </a:defRPr>
            </a:lvl1pPr>
          </a:lstStyle>
          <a:p>
            <a:pPr fontAlgn="base">
              <a:spcBef>
                <a:spcPct val="0"/>
              </a:spcBef>
              <a:spcAft>
                <a:spcPct val="0"/>
              </a:spcAft>
              <a:defRPr/>
            </a:pPr>
            <a:fld id="{2B8A14A6-EDBB-40D5-9D8E-58AB3C59865B}"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879686963"/>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cs typeface="Arial" charset="0"/>
        </a:defRPr>
      </a:lvl2pPr>
      <a:lvl3pPr algn="l" rtl="0" eaLnBrk="0" fontAlgn="base" hangingPunct="0">
        <a:spcBef>
          <a:spcPct val="0"/>
        </a:spcBef>
        <a:spcAft>
          <a:spcPct val="0"/>
        </a:spcAft>
        <a:defRPr sz="3000" b="1">
          <a:solidFill>
            <a:schemeClr val="tx2"/>
          </a:solidFill>
          <a:latin typeface="Arial" charset="0"/>
          <a:cs typeface="Arial" charset="0"/>
        </a:defRPr>
      </a:lvl3pPr>
      <a:lvl4pPr algn="l" rtl="0" eaLnBrk="0" fontAlgn="base" hangingPunct="0">
        <a:spcBef>
          <a:spcPct val="0"/>
        </a:spcBef>
        <a:spcAft>
          <a:spcPct val="0"/>
        </a:spcAft>
        <a:defRPr sz="3000" b="1">
          <a:solidFill>
            <a:schemeClr val="tx2"/>
          </a:solidFill>
          <a:latin typeface="Arial" charset="0"/>
          <a:cs typeface="Arial" charset="0"/>
        </a:defRPr>
      </a:lvl4pPr>
      <a:lvl5pPr algn="l" rtl="0" eaLnBrk="0" fontAlgn="base" hangingPunct="0">
        <a:spcBef>
          <a:spcPct val="0"/>
        </a:spcBef>
        <a:spcAft>
          <a:spcPct val="0"/>
        </a:spcAft>
        <a:defRPr sz="3000" b="1">
          <a:solidFill>
            <a:schemeClr val="tx2"/>
          </a:solidFill>
          <a:latin typeface="Arial" charset="0"/>
          <a:cs typeface="Arial" charset="0"/>
        </a:defRPr>
      </a:lvl5pPr>
      <a:lvl6pPr marL="457098" algn="l" rtl="0" fontAlgn="base">
        <a:spcBef>
          <a:spcPct val="0"/>
        </a:spcBef>
        <a:spcAft>
          <a:spcPct val="0"/>
        </a:spcAft>
        <a:defRPr sz="3000" b="1">
          <a:solidFill>
            <a:schemeClr val="tx2"/>
          </a:solidFill>
          <a:latin typeface="Arial" charset="0"/>
          <a:cs typeface="Arial" charset="0"/>
        </a:defRPr>
      </a:lvl6pPr>
      <a:lvl7pPr marL="914196" algn="l" rtl="0" fontAlgn="base">
        <a:spcBef>
          <a:spcPct val="0"/>
        </a:spcBef>
        <a:spcAft>
          <a:spcPct val="0"/>
        </a:spcAft>
        <a:defRPr sz="3000" b="1">
          <a:solidFill>
            <a:schemeClr val="tx2"/>
          </a:solidFill>
          <a:latin typeface="Arial" charset="0"/>
          <a:cs typeface="Arial" charset="0"/>
        </a:defRPr>
      </a:lvl7pPr>
      <a:lvl8pPr marL="1371294" algn="l" rtl="0" fontAlgn="base">
        <a:spcBef>
          <a:spcPct val="0"/>
        </a:spcBef>
        <a:spcAft>
          <a:spcPct val="0"/>
        </a:spcAft>
        <a:defRPr sz="3000" b="1">
          <a:solidFill>
            <a:schemeClr val="tx2"/>
          </a:solidFill>
          <a:latin typeface="Arial" charset="0"/>
          <a:cs typeface="Arial" charset="0"/>
        </a:defRPr>
      </a:lvl8pPr>
      <a:lvl9pPr marL="1828392" algn="l" rtl="0" fontAlgn="base">
        <a:spcBef>
          <a:spcPct val="0"/>
        </a:spcBef>
        <a:spcAft>
          <a:spcPct val="0"/>
        </a:spcAft>
        <a:defRPr sz="3000" b="1">
          <a:solidFill>
            <a:schemeClr val="tx2"/>
          </a:solidFill>
          <a:latin typeface="Arial" charset="0"/>
          <a:cs typeface="Arial" charset="0"/>
        </a:defRPr>
      </a:lvl9pPr>
    </p:titleStyle>
    <p:bodyStyle>
      <a:lvl1pPr marL="342824" indent="-342824" algn="l" rtl="0" eaLnBrk="0" fontAlgn="base" hangingPunct="0">
        <a:spcBef>
          <a:spcPct val="20000"/>
        </a:spcBef>
        <a:spcAft>
          <a:spcPct val="0"/>
        </a:spcAft>
        <a:buClr>
          <a:srgbClr val="CC3300"/>
        </a:buClr>
        <a:buSzPct val="85000"/>
        <a:buFont typeface="Wingdings" pitchFamily="2" charset="2"/>
        <a:buChar char="n"/>
        <a:defRPr sz="2400" b="1">
          <a:solidFill>
            <a:schemeClr val="tx1"/>
          </a:solidFill>
          <a:latin typeface="+mn-lt"/>
          <a:ea typeface="+mn-ea"/>
          <a:cs typeface="+mn-cs"/>
        </a:defRPr>
      </a:lvl1pPr>
      <a:lvl2pPr marL="669775" indent="-325366" algn="l" rtl="0" eaLnBrk="0" fontAlgn="base" hangingPunct="0">
        <a:spcBef>
          <a:spcPct val="20000"/>
        </a:spcBef>
        <a:spcAft>
          <a:spcPct val="0"/>
        </a:spcAft>
        <a:buClr>
          <a:schemeClr val="accent2"/>
        </a:buClr>
        <a:buSzPct val="75000"/>
        <a:buFont typeface="Wingdings" pitchFamily="2" charset="2"/>
        <a:buChar char="q"/>
        <a:defRPr sz="2200">
          <a:solidFill>
            <a:schemeClr val="tx1"/>
          </a:solidFill>
          <a:latin typeface="+mn-lt"/>
          <a:cs typeface="+mn-cs"/>
        </a:defRPr>
      </a:lvl2pPr>
      <a:lvl3pPr marL="1022122" indent="-350760" algn="l" rtl="0" eaLnBrk="0" fontAlgn="base" hangingPunct="0">
        <a:spcBef>
          <a:spcPct val="20000"/>
        </a:spcBef>
        <a:spcAft>
          <a:spcPct val="0"/>
        </a:spcAft>
        <a:buClr>
          <a:schemeClr val="accent1"/>
        </a:buClr>
        <a:buSzPct val="75000"/>
        <a:buFont typeface="Wingdings" pitchFamily="2" charset="2"/>
        <a:buChar char="Ø"/>
        <a:defRPr sz="2000">
          <a:solidFill>
            <a:schemeClr val="tx1"/>
          </a:solidFill>
          <a:latin typeface="+mn-lt"/>
          <a:cs typeface="+mn-cs"/>
        </a:defRPr>
      </a:lvl3pPr>
      <a:lvl4pPr marL="1339550" indent="-315843" algn="l" rtl="0" eaLnBrk="0" fontAlgn="base" hangingPunct="0">
        <a:spcBef>
          <a:spcPct val="20000"/>
        </a:spcBef>
        <a:spcAft>
          <a:spcPct val="0"/>
        </a:spcAft>
        <a:buClr>
          <a:schemeClr val="accent2"/>
        </a:buClr>
        <a:buSzPct val="90000"/>
        <a:buFont typeface="Wingdings" pitchFamily="2" charset="2"/>
        <a:buChar char="§"/>
        <a:defRPr sz="2000">
          <a:solidFill>
            <a:schemeClr val="tx1"/>
          </a:solidFill>
          <a:latin typeface="+mn-lt"/>
          <a:cs typeface="+mn-cs"/>
        </a:defRPr>
      </a:lvl4pPr>
      <a:lvl5pPr marL="1680787" indent="-339649" algn="l" rtl="0" eaLnBrk="0" fontAlgn="base" hangingPunct="0">
        <a:spcBef>
          <a:spcPct val="20000"/>
        </a:spcBef>
        <a:spcAft>
          <a:spcPct val="0"/>
        </a:spcAft>
        <a:buClr>
          <a:schemeClr val="accent1"/>
        </a:buClr>
        <a:buSzPct val="75000"/>
        <a:buChar char="o"/>
        <a:defRPr sz="2000">
          <a:solidFill>
            <a:schemeClr val="tx1"/>
          </a:solidFill>
          <a:latin typeface="+mn-lt"/>
          <a:cs typeface="+mn-cs"/>
        </a:defRPr>
      </a:lvl5pPr>
      <a:lvl6pPr marL="2137885" indent="-339649" algn="l" rtl="0" fontAlgn="base">
        <a:spcBef>
          <a:spcPct val="20000"/>
        </a:spcBef>
        <a:spcAft>
          <a:spcPct val="0"/>
        </a:spcAft>
        <a:buClr>
          <a:schemeClr val="accent1"/>
        </a:buClr>
        <a:buSzPct val="75000"/>
        <a:buChar char="o"/>
        <a:defRPr sz="2000">
          <a:solidFill>
            <a:schemeClr val="tx1"/>
          </a:solidFill>
          <a:latin typeface="+mn-lt"/>
          <a:cs typeface="+mn-cs"/>
        </a:defRPr>
      </a:lvl6pPr>
      <a:lvl7pPr marL="2594983" indent="-339649" algn="l" rtl="0" fontAlgn="base">
        <a:spcBef>
          <a:spcPct val="20000"/>
        </a:spcBef>
        <a:spcAft>
          <a:spcPct val="0"/>
        </a:spcAft>
        <a:buClr>
          <a:schemeClr val="accent1"/>
        </a:buClr>
        <a:buSzPct val="75000"/>
        <a:buChar char="o"/>
        <a:defRPr sz="2000">
          <a:solidFill>
            <a:schemeClr val="tx1"/>
          </a:solidFill>
          <a:latin typeface="+mn-lt"/>
          <a:cs typeface="+mn-cs"/>
        </a:defRPr>
      </a:lvl7pPr>
      <a:lvl8pPr marL="3052081" indent="-339649" algn="l" rtl="0" fontAlgn="base">
        <a:spcBef>
          <a:spcPct val="20000"/>
        </a:spcBef>
        <a:spcAft>
          <a:spcPct val="0"/>
        </a:spcAft>
        <a:buClr>
          <a:schemeClr val="accent1"/>
        </a:buClr>
        <a:buSzPct val="75000"/>
        <a:buChar char="o"/>
        <a:defRPr sz="2000">
          <a:solidFill>
            <a:schemeClr val="tx1"/>
          </a:solidFill>
          <a:latin typeface="+mn-lt"/>
          <a:cs typeface="+mn-cs"/>
        </a:defRPr>
      </a:lvl8pPr>
      <a:lvl9pPr marL="3509179" indent="-339649" algn="l" rtl="0" fontAlgn="base">
        <a:spcBef>
          <a:spcPct val="20000"/>
        </a:spcBef>
        <a:spcAft>
          <a:spcPct val="0"/>
        </a:spcAft>
        <a:buClr>
          <a:schemeClr val="accent1"/>
        </a:buClr>
        <a:buSzPct val="75000"/>
        <a:buChar char="o"/>
        <a:defRPr sz="2000">
          <a:solidFill>
            <a:schemeClr val="tx1"/>
          </a:solidFill>
          <a:latin typeface="+mn-lt"/>
          <a:cs typeface="+mn-cs"/>
        </a:defRPr>
      </a:lvl9pPr>
    </p:bodyStyle>
    <p:otherStyle>
      <a:defPPr>
        <a:defRPr lang="en-US"/>
      </a:defPPr>
      <a:lvl1pPr marL="0" algn="l" defTabSz="914196" rtl="0" eaLnBrk="1" latinLnBrk="0" hangingPunct="1">
        <a:defRPr sz="1800" kern="1200">
          <a:solidFill>
            <a:schemeClr val="tx1"/>
          </a:solidFill>
          <a:latin typeface="+mn-lt"/>
          <a:ea typeface="+mn-ea"/>
          <a:cs typeface="+mn-cs"/>
        </a:defRPr>
      </a:lvl1pPr>
      <a:lvl2pPr marL="457098" algn="l" defTabSz="914196" rtl="0" eaLnBrk="1" latinLnBrk="0" hangingPunct="1">
        <a:defRPr sz="1800" kern="1200">
          <a:solidFill>
            <a:schemeClr val="tx1"/>
          </a:solidFill>
          <a:latin typeface="+mn-lt"/>
          <a:ea typeface="+mn-ea"/>
          <a:cs typeface="+mn-cs"/>
        </a:defRPr>
      </a:lvl2pPr>
      <a:lvl3pPr marL="914196" algn="l" defTabSz="914196" rtl="0" eaLnBrk="1" latinLnBrk="0" hangingPunct="1">
        <a:defRPr sz="1800" kern="1200">
          <a:solidFill>
            <a:schemeClr val="tx1"/>
          </a:solidFill>
          <a:latin typeface="+mn-lt"/>
          <a:ea typeface="+mn-ea"/>
          <a:cs typeface="+mn-cs"/>
        </a:defRPr>
      </a:lvl3pPr>
      <a:lvl4pPr marL="1371294" algn="l" defTabSz="914196" rtl="0" eaLnBrk="1" latinLnBrk="0" hangingPunct="1">
        <a:defRPr sz="1800" kern="1200">
          <a:solidFill>
            <a:schemeClr val="tx1"/>
          </a:solidFill>
          <a:latin typeface="+mn-lt"/>
          <a:ea typeface="+mn-ea"/>
          <a:cs typeface="+mn-cs"/>
        </a:defRPr>
      </a:lvl4pPr>
      <a:lvl5pPr marL="1828392" algn="l" defTabSz="914196" rtl="0" eaLnBrk="1" latinLnBrk="0" hangingPunct="1">
        <a:defRPr sz="1800" kern="1200">
          <a:solidFill>
            <a:schemeClr val="tx1"/>
          </a:solidFill>
          <a:latin typeface="+mn-lt"/>
          <a:ea typeface="+mn-ea"/>
          <a:cs typeface="+mn-cs"/>
        </a:defRPr>
      </a:lvl5pPr>
      <a:lvl6pPr marL="2285490" algn="l" defTabSz="914196" rtl="0" eaLnBrk="1" latinLnBrk="0" hangingPunct="1">
        <a:defRPr sz="1800" kern="1200">
          <a:solidFill>
            <a:schemeClr val="tx1"/>
          </a:solidFill>
          <a:latin typeface="+mn-lt"/>
          <a:ea typeface="+mn-ea"/>
          <a:cs typeface="+mn-cs"/>
        </a:defRPr>
      </a:lvl6pPr>
      <a:lvl7pPr marL="2742588" algn="l" defTabSz="914196" rtl="0" eaLnBrk="1" latinLnBrk="0" hangingPunct="1">
        <a:defRPr sz="1800" kern="1200">
          <a:solidFill>
            <a:schemeClr val="tx1"/>
          </a:solidFill>
          <a:latin typeface="+mn-lt"/>
          <a:ea typeface="+mn-ea"/>
          <a:cs typeface="+mn-cs"/>
        </a:defRPr>
      </a:lvl7pPr>
      <a:lvl8pPr marL="3199685" algn="l" defTabSz="914196" rtl="0" eaLnBrk="1" latinLnBrk="0" hangingPunct="1">
        <a:defRPr sz="1800" kern="1200">
          <a:solidFill>
            <a:schemeClr val="tx1"/>
          </a:solidFill>
          <a:latin typeface="+mn-lt"/>
          <a:ea typeface="+mn-ea"/>
          <a:cs typeface="+mn-cs"/>
        </a:defRPr>
      </a:lvl8pPr>
      <a:lvl9pPr marL="3656783" algn="l" defTabSz="91419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slide" Target="slide5.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4.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slide" Target="slide6.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7.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chart" Target="../charts/chart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slide" Target="slide2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438400"/>
            <a:ext cx="10424160" cy="1905000"/>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IN" sz="4800" b="1" dirty="0" smtClean="0">
                <a:solidFill>
                  <a:srgbClr val="112889"/>
                </a:solidFill>
              </a:rPr>
              <a:t>Energy Transition:</a:t>
            </a:r>
            <a:br>
              <a:rPr lang="en-IN" sz="4800" b="1" dirty="0" smtClean="0">
                <a:solidFill>
                  <a:srgbClr val="112889"/>
                </a:solidFill>
              </a:rPr>
            </a:br>
            <a:r>
              <a:rPr lang="en-IN" sz="4800" b="1" dirty="0">
                <a:solidFill>
                  <a:srgbClr val="112889"/>
                </a:solidFill>
              </a:rPr>
              <a:t/>
            </a:r>
            <a:br>
              <a:rPr lang="en-IN" sz="4800" b="1" dirty="0">
                <a:solidFill>
                  <a:srgbClr val="112889"/>
                </a:solidFill>
              </a:rPr>
            </a:br>
            <a:r>
              <a:rPr lang="en-IN" sz="4800" b="1" dirty="0" smtClean="0">
                <a:solidFill>
                  <a:srgbClr val="112889"/>
                </a:solidFill>
              </a:rPr>
              <a:t>Challenges in RE Capacity Addition </a:t>
            </a:r>
            <a:br>
              <a:rPr lang="en-IN" sz="4800" b="1" dirty="0" smtClean="0">
                <a:solidFill>
                  <a:srgbClr val="112889"/>
                </a:solidFill>
              </a:rPr>
            </a:br>
            <a:r>
              <a:rPr lang="en-IN" sz="4800" b="1" dirty="0" smtClean="0">
                <a:solidFill>
                  <a:srgbClr val="112889"/>
                </a:solidFill>
              </a:rPr>
              <a:t>&amp; </a:t>
            </a:r>
            <a:br>
              <a:rPr lang="en-IN" sz="4800" b="1" dirty="0" smtClean="0">
                <a:solidFill>
                  <a:srgbClr val="112889"/>
                </a:solidFill>
              </a:rPr>
            </a:br>
            <a:r>
              <a:rPr lang="en-IN" sz="4800" b="1" dirty="0" smtClean="0">
                <a:solidFill>
                  <a:srgbClr val="112889"/>
                </a:solidFill>
              </a:rPr>
              <a:t>New Technologies</a:t>
            </a:r>
            <a:endParaRPr lang="en-IN" sz="4800" b="1" dirty="0">
              <a:solidFill>
                <a:srgbClr val="112889"/>
              </a:solidFill>
            </a:endParaRPr>
          </a:p>
        </p:txBody>
      </p:sp>
      <p:sp>
        <p:nvSpPr>
          <p:cNvPr id="3" name="TextBox 2"/>
          <p:cNvSpPr txBox="1"/>
          <p:nvPr/>
        </p:nvSpPr>
        <p:spPr>
          <a:xfrm>
            <a:off x="9372600" y="6400800"/>
            <a:ext cx="1600200" cy="381000"/>
          </a:xfrm>
          <a:prstGeom prst="rect">
            <a:avLst/>
          </a:prstGeom>
          <a:noFill/>
        </p:spPr>
        <p:txBody>
          <a:bodyPr wrap="square" rtlCol="0">
            <a:spAutoFit/>
          </a:bodyPr>
          <a:lstStyle/>
          <a:p>
            <a:r>
              <a:rPr lang="en-US" dirty="0" smtClean="0"/>
              <a:t>16</a:t>
            </a:r>
            <a:r>
              <a:rPr lang="en-US" baseline="30000" dirty="0" smtClean="0"/>
              <a:t>th</a:t>
            </a:r>
            <a:r>
              <a:rPr lang="en-US" dirty="0" smtClean="0"/>
              <a:t> </a:t>
            </a:r>
            <a:r>
              <a:rPr lang="en-US" dirty="0" smtClean="0"/>
              <a:t>Nov. 2018</a:t>
            </a:r>
            <a:endParaRPr lang="en-US" dirty="0"/>
          </a:p>
        </p:txBody>
      </p:sp>
    </p:spTree>
    <p:extLst>
      <p:ext uri="{BB962C8B-B14F-4D97-AF65-F5344CB8AC3E}">
        <p14:creationId xmlns:p14="http://schemas.microsoft.com/office/powerpoint/2010/main" val="9264205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 y="1"/>
            <a:ext cx="10972799" cy="1066799"/>
          </a:xfrm>
          <a:prstGeom prst="rect">
            <a:avLst/>
          </a:prstGeom>
          <a:solidFill>
            <a:schemeClr val="tx2">
              <a:lumMod val="20000"/>
              <a:lumOff val="80000"/>
            </a:schemeClr>
          </a:solidFill>
          <a:extLst/>
        </p:spPr>
        <p:txBody>
          <a:bodyPr vert="horz" lIns="91420" tIns="45710" rIns="91420" bIns="45710" rtlCol="0" anchor="ctr">
            <a:normAutofit/>
          </a:bodyPr>
          <a:lstStyle>
            <a:defPPr>
              <a:defRPr lang="en-US"/>
            </a:defPPr>
            <a:lvl1pPr algn="ctr">
              <a:spcBef>
                <a:spcPct val="0"/>
              </a:spcBef>
              <a:buNone/>
              <a:defRPr sz="4000" b="1">
                <a:solidFill>
                  <a:schemeClr val="tx1"/>
                </a:solidFill>
                <a:latin typeface="+mj-lt"/>
                <a:ea typeface="+mj-ea"/>
                <a:cs typeface="+mj-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altLang="en-US" dirty="0"/>
              <a:t>Renewable Grid Integration - Issues</a:t>
            </a:r>
            <a:endParaRPr lang="en-IN" altLang="en-US" dirty="0"/>
          </a:p>
        </p:txBody>
      </p:sp>
      <p:sp>
        <p:nvSpPr>
          <p:cNvPr id="7" name="Text Placeholder 6"/>
          <p:cNvSpPr>
            <a:spLocks noGrp="1"/>
          </p:cNvSpPr>
          <p:nvPr>
            <p:ph type="body" idx="1"/>
          </p:nvPr>
        </p:nvSpPr>
        <p:spPr>
          <a:xfrm>
            <a:off x="638174" y="1265240"/>
            <a:ext cx="4848226" cy="639763"/>
          </a:xfrm>
        </p:spPr>
        <p:txBody>
          <a:bodyPr/>
          <a:lstStyle/>
          <a:p>
            <a:pPr>
              <a:lnSpc>
                <a:spcPct val="150000"/>
              </a:lnSpc>
            </a:pPr>
            <a:r>
              <a:rPr lang="en-IN" sz="2000" dirty="0">
                <a:latin typeface="Arial" pitchFamily="34" charset="0"/>
                <a:cs typeface="Arial" pitchFamily="34" charset="0"/>
              </a:rPr>
              <a:t>Grid</a:t>
            </a:r>
            <a:r>
              <a:rPr lang="en-IN" sz="1800" dirty="0">
                <a:solidFill>
                  <a:srgbClr val="0070C0"/>
                </a:solidFill>
                <a:latin typeface="Arial" charset="0"/>
                <a:cs typeface="Arial" charset="0"/>
              </a:rPr>
              <a:t> </a:t>
            </a:r>
            <a:r>
              <a:rPr lang="en-IN" sz="2000" dirty="0">
                <a:latin typeface="Arial" pitchFamily="34" charset="0"/>
                <a:cs typeface="Arial" pitchFamily="34" charset="0"/>
              </a:rPr>
              <a:t>Operational </a:t>
            </a:r>
          </a:p>
        </p:txBody>
      </p:sp>
      <p:sp>
        <p:nvSpPr>
          <p:cNvPr id="8" name="Content Placeholder 7"/>
          <p:cNvSpPr>
            <a:spLocks noGrp="1"/>
          </p:cNvSpPr>
          <p:nvPr>
            <p:ph sz="half" idx="2"/>
          </p:nvPr>
        </p:nvSpPr>
        <p:spPr>
          <a:xfrm>
            <a:off x="638174" y="1905000"/>
            <a:ext cx="4848226" cy="3951288"/>
          </a:xfrm>
        </p:spPr>
        <p:txBody>
          <a:bodyPr>
            <a:normAutofit lnSpcReduction="10000"/>
          </a:bodyPr>
          <a:lstStyle/>
          <a:p>
            <a:pPr marL="342900" indent="-342900" algn="just">
              <a:lnSpc>
                <a:spcPct val="150000"/>
              </a:lnSpc>
              <a:defRPr/>
            </a:pPr>
            <a:r>
              <a:rPr lang="en-US" altLang="en-US" sz="2000" dirty="0">
                <a:latin typeface="Arial" pitchFamily="34" charset="0"/>
                <a:cs typeface="Arial" pitchFamily="34" charset="0"/>
              </a:rPr>
              <a:t>Intermittent &amp; Variable</a:t>
            </a:r>
          </a:p>
          <a:p>
            <a:pPr marL="342900" indent="-342900" algn="just">
              <a:lnSpc>
                <a:spcPct val="150000"/>
              </a:lnSpc>
              <a:defRPr/>
            </a:pPr>
            <a:r>
              <a:rPr lang="en-US" altLang="en-US" sz="2000" dirty="0">
                <a:latin typeface="Arial" pitchFamily="34" charset="0"/>
                <a:cs typeface="Arial" pitchFamily="34" charset="0"/>
              </a:rPr>
              <a:t>Partial Predictable</a:t>
            </a:r>
          </a:p>
          <a:p>
            <a:pPr marL="342900" indent="-342900" algn="just">
              <a:lnSpc>
                <a:spcPct val="150000"/>
              </a:lnSpc>
              <a:defRPr/>
            </a:pPr>
            <a:r>
              <a:rPr lang="en-US" altLang="en-US" sz="2000" dirty="0">
                <a:latin typeface="Arial" pitchFamily="34" charset="0"/>
                <a:cs typeface="Arial" pitchFamily="34" charset="0"/>
              </a:rPr>
              <a:t>Managing Load Generation balance </a:t>
            </a:r>
          </a:p>
          <a:p>
            <a:pPr marL="342900" indent="-342900" algn="just">
              <a:lnSpc>
                <a:spcPct val="150000"/>
              </a:lnSpc>
              <a:defRPr/>
            </a:pPr>
            <a:r>
              <a:rPr lang="en-US" altLang="en-US" sz="2000" dirty="0">
                <a:latin typeface="Arial" pitchFamily="34" charset="0"/>
                <a:cs typeface="Arial" pitchFamily="34" charset="0"/>
              </a:rPr>
              <a:t>Net Load ramp </a:t>
            </a:r>
          </a:p>
          <a:p>
            <a:pPr marL="342900" indent="-342900" algn="just">
              <a:lnSpc>
                <a:spcPct val="150000"/>
              </a:lnSpc>
              <a:defRPr/>
            </a:pPr>
            <a:r>
              <a:rPr lang="en-IN" sz="2000" dirty="0">
                <a:latin typeface="Arial" pitchFamily="34" charset="0"/>
                <a:cs typeface="Arial" pitchFamily="34" charset="0"/>
              </a:rPr>
              <a:t>Voltage Ride through &amp; Reactive Power Management</a:t>
            </a:r>
          </a:p>
          <a:p>
            <a:pPr marL="342900" indent="-342900" algn="just">
              <a:lnSpc>
                <a:spcPct val="150000"/>
              </a:lnSpc>
              <a:defRPr/>
            </a:pPr>
            <a:r>
              <a:rPr lang="en-IN" sz="2000" dirty="0">
                <a:latin typeface="Arial" pitchFamily="34" charset="0"/>
                <a:cs typeface="Arial" pitchFamily="34" charset="0"/>
              </a:rPr>
              <a:t>Observability of Distributed Energy Resources</a:t>
            </a:r>
          </a:p>
          <a:p>
            <a:pPr>
              <a:lnSpc>
                <a:spcPct val="150000"/>
              </a:lnSpc>
            </a:pPr>
            <a:endParaRPr lang="en-US" sz="2000" dirty="0"/>
          </a:p>
        </p:txBody>
      </p:sp>
      <p:sp>
        <p:nvSpPr>
          <p:cNvPr id="9" name="Text Placeholder 8"/>
          <p:cNvSpPr>
            <a:spLocks noGrp="1"/>
          </p:cNvSpPr>
          <p:nvPr>
            <p:ph type="body" sz="quarter" idx="3"/>
          </p:nvPr>
        </p:nvSpPr>
        <p:spPr>
          <a:xfrm>
            <a:off x="5663568" y="1265240"/>
            <a:ext cx="4850131" cy="639763"/>
          </a:xfrm>
        </p:spPr>
        <p:txBody>
          <a:bodyPr/>
          <a:lstStyle/>
          <a:p>
            <a:pPr>
              <a:lnSpc>
                <a:spcPct val="150000"/>
              </a:lnSpc>
            </a:pPr>
            <a:r>
              <a:rPr lang="en-US" altLang="en-US" sz="2000" dirty="0">
                <a:latin typeface="Arial" pitchFamily="34" charset="0"/>
                <a:cs typeface="Arial" pitchFamily="34" charset="0"/>
              </a:rPr>
              <a:t>Grid Planning</a:t>
            </a:r>
            <a:endParaRPr lang="en-US" sz="2000" dirty="0"/>
          </a:p>
        </p:txBody>
      </p:sp>
      <p:sp>
        <p:nvSpPr>
          <p:cNvPr id="11" name="Content Placeholder 10"/>
          <p:cNvSpPr>
            <a:spLocks noGrp="1"/>
          </p:cNvSpPr>
          <p:nvPr>
            <p:ph sz="quarter" idx="4"/>
          </p:nvPr>
        </p:nvSpPr>
        <p:spPr>
          <a:xfrm>
            <a:off x="5663568" y="1905000"/>
            <a:ext cx="4850131" cy="3951288"/>
          </a:xfrm>
        </p:spPr>
        <p:txBody>
          <a:bodyPr>
            <a:normAutofit lnSpcReduction="10000"/>
          </a:bodyPr>
          <a:lstStyle/>
          <a:p>
            <a:pPr algn="just">
              <a:lnSpc>
                <a:spcPct val="150000"/>
              </a:lnSpc>
              <a:defRPr/>
            </a:pPr>
            <a:r>
              <a:rPr lang="en-IN" sz="2000" dirty="0">
                <a:latin typeface="Arial" pitchFamily="34" charset="0"/>
                <a:cs typeface="Arial" pitchFamily="34" charset="0"/>
              </a:rPr>
              <a:t>Low Gestation period of RE Generation (Wind / Solar)</a:t>
            </a:r>
          </a:p>
          <a:p>
            <a:pPr algn="just">
              <a:lnSpc>
                <a:spcPct val="150000"/>
              </a:lnSpc>
              <a:defRPr/>
            </a:pPr>
            <a:r>
              <a:rPr lang="en-IN" sz="2000" dirty="0">
                <a:latin typeface="Arial" pitchFamily="34" charset="0"/>
                <a:cs typeface="Arial" pitchFamily="34" charset="0"/>
              </a:rPr>
              <a:t>Strength of Grid (Fault Level) at the Point of RE interconnection</a:t>
            </a:r>
          </a:p>
          <a:p>
            <a:pPr algn="just">
              <a:lnSpc>
                <a:spcPct val="150000"/>
              </a:lnSpc>
              <a:defRPr/>
            </a:pPr>
            <a:r>
              <a:rPr lang="en-IN" sz="2000" dirty="0">
                <a:latin typeface="Arial" pitchFamily="34" charset="0"/>
                <a:cs typeface="Arial" pitchFamily="34" charset="0"/>
              </a:rPr>
              <a:t>Quantum of RE generation- Phased development</a:t>
            </a:r>
          </a:p>
          <a:p>
            <a:pPr algn="just">
              <a:lnSpc>
                <a:spcPct val="150000"/>
              </a:lnSpc>
              <a:defRPr/>
            </a:pPr>
            <a:r>
              <a:rPr lang="en-IN" sz="2000" dirty="0">
                <a:latin typeface="Arial" pitchFamily="34" charset="0"/>
                <a:cs typeface="Arial" pitchFamily="34" charset="0"/>
              </a:rPr>
              <a:t>RE power destination</a:t>
            </a:r>
          </a:p>
          <a:p>
            <a:pPr algn="just">
              <a:lnSpc>
                <a:spcPct val="150000"/>
              </a:lnSpc>
              <a:defRPr/>
            </a:pPr>
            <a:r>
              <a:rPr lang="en-IN" sz="2000" dirty="0">
                <a:latin typeface="Arial" pitchFamily="34" charset="0"/>
                <a:cs typeface="Arial" pitchFamily="34" charset="0"/>
              </a:rPr>
              <a:t>Reactive Power Management</a:t>
            </a:r>
          </a:p>
          <a:p>
            <a:pPr>
              <a:lnSpc>
                <a:spcPct val="150000"/>
              </a:lnSpc>
            </a:pPr>
            <a:endParaRPr lang="en-US" sz="2000" dirty="0"/>
          </a:p>
        </p:txBody>
      </p:sp>
      <p:sp>
        <p:nvSpPr>
          <p:cNvPr id="12" name="TextBox 11"/>
          <p:cNvSpPr txBox="1"/>
          <p:nvPr/>
        </p:nvSpPr>
        <p:spPr>
          <a:xfrm>
            <a:off x="618683" y="6021297"/>
            <a:ext cx="9896917" cy="52322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0" lvl="2" algn="ctr"/>
            <a:r>
              <a:rPr lang="en-US" sz="2800" dirty="0">
                <a:solidFill>
                  <a:srgbClr val="000099"/>
                </a:solidFill>
                <a:latin typeface="Arial" pitchFamily="34" charset="0"/>
                <a:cs typeface="Arial" pitchFamily="34" charset="0"/>
              </a:rPr>
              <a:t>constituents </a:t>
            </a:r>
            <a:r>
              <a:rPr lang="en-US" sz="2800" dirty="0" smtClean="0">
                <a:solidFill>
                  <a:srgbClr val="000099"/>
                </a:solidFill>
                <a:latin typeface="Arial" pitchFamily="34" charset="0"/>
                <a:cs typeface="Arial" pitchFamily="34" charset="0"/>
              </a:rPr>
              <a:t>concerns increasing </a:t>
            </a:r>
            <a:r>
              <a:rPr lang="en-US" sz="2800" dirty="0">
                <a:solidFill>
                  <a:srgbClr val="000099"/>
                </a:solidFill>
                <a:latin typeface="Arial" pitchFamily="34" charset="0"/>
                <a:cs typeface="Arial" pitchFamily="34" charset="0"/>
              </a:rPr>
              <a:t>transmission </a:t>
            </a:r>
            <a:r>
              <a:rPr lang="en-US" sz="2800" dirty="0" smtClean="0">
                <a:solidFill>
                  <a:srgbClr val="000099"/>
                </a:solidFill>
                <a:latin typeface="Arial" pitchFamily="34" charset="0"/>
                <a:cs typeface="Arial" pitchFamily="34" charset="0"/>
              </a:rPr>
              <a:t>charges. </a:t>
            </a:r>
            <a:endParaRPr lang="en-US" sz="2000" dirty="0"/>
          </a:p>
        </p:txBody>
      </p:sp>
    </p:spTree>
    <p:extLst>
      <p:ext uri="{BB962C8B-B14F-4D97-AF65-F5344CB8AC3E}">
        <p14:creationId xmlns:p14="http://schemas.microsoft.com/office/powerpoint/2010/main" val="42263221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77216" y="3222625"/>
            <a:ext cx="9144000" cy="1143000"/>
          </a:xfrm>
          <a:prstGeom prst="rect">
            <a:avLst/>
          </a:prstGeom>
        </p:spPr>
        <p:txBody>
          <a:bodyPr anchor="ct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defRPr/>
            </a:pPr>
            <a:endParaRPr lang="en-IN" dirty="0"/>
          </a:p>
        </p:txBody>
      </p:sp>
      <p:sp>
        <p:nvSpPr>
          <p:cNvPr id="52227" name="Content Placeholder 2"/>
          <p:cNvSpPr txBox="1">
            <a:spLocks/>
          </p:cNvSpPr>
          <p:nvPr/>
        </p:nvSpPr>
        <p:spPr bwMode="auto">
          <a:xfrm>
            <a:off x="215266" y="742075"/>
            <a:ext cx="10574654" cy="573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a:spcBef>
                <a:spcPct val="20000"/>
              </a:spcBef>
              <a:buChar char="•"/>
              <a:defRPr sz="3200">
                <a:solidFill>
                  <a:schemeClr val="tx1"/>
                </a:solidFill>
                <a:latin typeface="Arial" pitchFamily="34" charset="0"/>
                <a:cs typeface="Arial" pitchFamily="34" charset="0"/>
              </a:defRPr>
            </a:lvl1pPr>
            <a:lvl2pPr marL="639763" indent="-228600">
              <a:spcBef>
                <a:spcPct val="20000"/>
              </a:spcBef>
              <a:buChar char="–"/>
              <a:defRPr sz="2800">
                <a:solidFill>
                  <a:schemeClr val="tx1"/>
                </a:solidFill>
                <a:latin typeface="Arial" pitchFamily="34" charset="0"/>
                <a:cs typeface="Arial" pitchFamily="34" charset="0"/>
              </a:defRPr>
            </a:lvl2pPr>
            <a:lvl3pPr marL="1004888" indent="-228600">
              <a:spcBef>
                <a:spcPct val="20000"/>
              </a:spcBef>
              <a:buChar char="•"/>
              <a:defRPr sz="2400">
                <a:solidFill>
                  <a:schemeClr val="tx1"/>
                </a:solidFill>
                <a:latin typeface="Arial" pitchFamily="34" charset="0"/>
                <a:cs typeface="Arial" pitchFamily="34" charset="0"/>
              </a:defRPr>
            </a:lvl3pPr>
            <a:lvl4pPr marL="1279525" indent="-228600">
              <a:spcBef>
                <a:spcPct val="20000"/>
              </a:spcBef>
              <a:buChar char="–"/>
              <a:defRPr sz="2000">
                <a:solidFill>
                  <a:schemeClr val="tx1"/>
                </a:solidFill>
                <a:latin typeface="Arial" pitchFamily="34" charset="0"/>
                <a:cs typeface="Arial" pitchFamily="34" charset="0"/>
              </a:defRPr>
            </a:lvl4pPr>
            <a:lvl5pPr marL="1554163" indent="-228600">
              <a:spcBef>
                <a:spcPct val="20000"/>
              </a:spcBef>
              <a:buChar char="»"/>
              <a:defRPr sz="2000">
                <a:solidFill>
                  <a:schemeClr val="tx1"/>
                </a:solidFill>
                <a:latin typeface="Arial" pitchFamily="34" charset="0"/>
                <a:cs typeface="Arial" pitchFamily="34" charset="0"/>
              </a:defRPr>
            </a:lvl5pPr>
            <a:lvl6pPr marL="2011363"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468563"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2925763"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382963"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eaLnBrk="1" hangingPunct="1">
              <a:lnSpc>
                <a:spcPct val="150000"/>
              </a:lnSpc>
              <a:spcBef>
                <a:spcPts val="600"/>
              </a:spcBef>
              <a:buClr>
                <a:schemeClr val="tx1"/>
              </a:buClr>
            </a:pPr>
            <a:r>
              <a:rPr lang="en-IN" altLang="en-US" sz="1800" dirty="0"/>
              <a:t>Enlargement of balancing area </a:t>
            </a:r>
            <a:r>
              <a:rPr lang="en-IN" altLang="en-US" sz="1800" dirty="0" smtClean="0"/>
              <a:t>through </a:t>
            </a:r>
            <a:r>
              <a:rPr lang="en-IN" altLang="en-US" sz="1800" dirty="0"/>
              <a:t>strong grid interconnection</a:t>
            </a:r>
          </a:p>
          <a:p>
            <a:pPr algn="just" eaLnBrk="1" hangingPunct="1">
              <a:lnSpc>
                <a:spcPct val="150000"/>
              </a:lnSpc>
              <a:spcBef>
                <a:spcPts val="600"/>
              </a:spcBef>
              <a:buClr>
                <a:schemeClr val="tx1"/>
              </a:buClr>
            </a:pPr>
            <a:r>
              <a:rPr lang="en-IN" altLang="en-US" sz="1800" dirty="0" smtClean="0"/>
              <a:t>Establishment </a:t>
            </a:r>
            <a:r>
              <a:rPr lang="en-IN" altLang="en-US" sz="1800" dirty="0"/>
              <a:t>of Robust Transmission Path – </a:t>
            </a:r>
            <a:r>
              <a:rPr lang="en-IN" altLang="en-US" sz="1800" dirty="0" smtClean="0"/>
              <a:t>RE Zone based developments  &amp; complex based generation bidding</a:t>
            </a:r>
          </a:p>
          <a:p>
            <a:pPr algn="just" eaLnBrk="1" hangingPunct="1">
              <a:lnSpc>
                <a:spcPct val="150000"/>
              </a:lnSpc>
              <a:spcBef>
                <a:spcPts val="600"/>
              </a:spcBef>
              <a:buClr>
                <a:schemeClr val="tx1"/>
              </a:buClr>
            </a:pPr>
            <a:r>
              <a:rPr lang="en-IN" altLang="en-US" sz="1800" dirty="0" smtClean="0"/>
              <a:t>Transmission to lead generation</a:t>
            </a:r>
          </a:p>
          <a:p>
            <a:pPr algn="just">
              <a:lnSpc>
                <a:spcPct val="150000"/>
              </a:lnSpc>
              <a:spcBef>
                <a:spcPts val="600"/>
              </a:spcBef>
              <a:buClr>
                <a:schemeClr val="tx1"/>
              </a:buClr>
            </a:pPr>
            <a:r>
              <a:rPr lang="en-IN" altLang="en-US" sz="1800" dirty="0"/>
              <a:t>RE Forecasting</a:t>
            </a:r>
          </a:p>
          <a:p>
            <a:pPr algn="just">
              <a:lnSpc>
                <a:spcPct val="150000"/>
              </a:lnSpc>
              <a:spcBef>
                <a:spcPts val="600"/>
              </a:spcBef>
              <a:buClr>
                <a:schemeClr val="tx1"/>
              </a:buClr>
            </a:pPr>
            <a:r>
              <a:rPr lang="en-IN" altLang="en-US" sz="1800" dirty="0" smtClean="0"/>
              <a:t>Innovative funding mechanism to rationalise tr. charges</a:t>
            </a:r>
          </a:p>
          <a:p>
            <a:pPr algn="just">
              <a:lnSpc>
                <a:spcPct val="150000"/>
              </a:lnSpc>
              <a:spcBef>
                <a:spcPts val="600"/>
              </a:spcBef>
              <a:buClr>
                <a:schemeClr val="tx1"/>
              </a:buClr>
            </a:pPr>
            <a:r>
              <a:rPr lang="en-IN" altLang="en-US" sz="1800" dirty="0" smtClean="0"/>
              <a:t>Flexible Resources (</a:t>
            </a:r>
            <a:r>
              <a:rPr lang="en-IN" altLang="en-US" sz="1800" dirty="0"/>
              <a:t>Supply &amp; Demand </a:t>
            </a:r>
            <a:r>
              <a:rPr lang="en-IN" altLang="en-US" sz="1800" dirty="0" smtClean="0"/>
              <a:t>) Management</a:t>
            </a:r>
            <a:endParaRPr lang="en-IN" altLang="en-US" sz="1800" dirty="0"/>
          </a:p>
          <a:p>
            <a:pPr algn="just">
              <a:lnSpc>
                <a:spcPct val="150000"/>
              </a:lnSpc>
              <a:spcBef>
                <a:spcPts val="600"/>
              </a:spcBef>
              <a:buClr>
                <a:schemeClr val="tx1"/>
              </a:buClr>
            </a:pPr>
            <a:r>
              <a:rPr lang="en-IN" altLang="en-US" sz="1800" dirty="0" smtClean="0"/>
              <a:t>Strict </a:t>
            </a:r>
            <a:r>
              <a:rPr lang="en-IN" altLang="en-US" sz="1800" dirty="0"/>
              <a:t>compliance to </a:t>
            </a:r>
            <a:r>
              <a:rPr lang="en-IN" altLang="en-US" sz="1800" dirty="0" smtClean="0"/>
              <a:t>regulations/Standards </a:t>
            </a:r>
            <a:r>
              <a:rPr lang="en-IN" altLang="en-US" sz="1800" dirty="0"/>
              <a:t>(LVRT/Harmonics/DC injection/Active Power Control </a:t>
            </a:r>
            <a:r>
              <a:rPr lang="en-IN" altLang="en-US" sz="1800" dirty="0" smtClean="0"/>
              <a:t>etc.) – Ancillary service support</a:t>
            </a:r>
            <a:endParaRPr lang="en-IN" altLang="en-US" sz="1800" dirty="0"/>
          </a:p>
          <a:p>
            <a:pPr algn="just" eaLnBrk="1" hangingPunct="1">
              <a:lnSpc>
                <a:spcPct val="150000"/>
              </a:lnSpc>
              <a:spcBef>
                <a:spcPts val="600"/>
              </a:spcBef>
              <a:buClr>
                <a:schemeClr val="tx1"/>
              </a:buClr>
            </a:pPr>
            <a:r>
              <a:rPr lang="en-IN" altLang="en-US" sz="1800" dirty="0"/>
              <a:t>Real Time Monitoring (Communication &amp; Data telemetry), Visualization &amp; Forecasting</a:t>
            </a:r>
          </a:p>
          <a:p>
            <a:pPr algn="just" eaLnBrk="1" hangingPunct="1">
              <a:lnSpc>
                <a:spcPct val="150000"/>
              </a:lnSpc>
              <a:spcBef>
                <a:spcPts val="600"/>
              </a:spcBef>
              <a:buClr>
                <a:schemeClr val="tx1"/>
              </a:buClr>
            </a:pPr>
            <a:r>
              <a:rPr lang="en-IN" altLang="en-US" sz="1800" dirty="0" smtClean="0"/>
              <a:t>Energy Storage, Dynamic Reactive support</a:t>
            </a:r>
            <a:endParaRPr lang="en-IN" altLang="en-US" sz="1800" dirty="0"/>
          </a:p>
          <a:p>
            <a:pPr algn="just" eaLnBrk="1" hangingPunct="1">
              <a:lnSpc>
                <a:spcPct val="150000"/>
              </a:lnSpc>
              <a:spcBef>
                <a:spcPts val="600"/>
              </a:spcBef>
              <a:buClr>
                <a:schemeClr val="tx1"/>
              </a:buClr>
            </a:pPr>
            <a:r>
              <a:rPr lang="en-IN" altLang="en-US" sz="1800" dirty="0"/>
              <a:t>Capacity </a:t>
            </a:r>
            <a:r>
              <a:rPr lang="en-IN" altLang="en-US" sz="1800" dirty="0" smtClean="0"/>
              <a:t>Building</a:t>
            </a:r>
          </a:p>
        </p:txBody>
      </p:sp>
      <p:sp>
        <p:nvSpPr>
          <p:cNvPr id="3" name="Rectangle 2"/>
          <p:cNvSpPr/>
          <p:nvPr/>
        </p:nvSpPr>
        <p:spPr>
          <a:xfrm>
            <a:off x="0" y="1125538"/>
            <a:ext cx="10972800" cy="5372100"/>
          </a:xfrm>
          <a:prstGeom prst="rect">
            <a:avLst/>
          </a:prstGeom>
        </p:spPr>
        <p:txBody>
          <a:bodyPr/>
          <a:lstStyle/>
          <a:p>
            <a:pPr marL="800100" lvl="1" indent="-342900" fontAlgn="auto">
              <a:spcBef>
                <a:spcPts val="0"/>
              </a:spcBef>
              <a:spcAft>
                <a:spcPts val="0"/>
              </a:spcAft>
              <a:buFont typeface="Arial" pitchFamily="34" charset="0"/>
              <a:buChar char="•"/>
              <a:defRPr/>
            </a:pPr>
            <a:endParaRPr lang="en-IN" sz="2800" dirty="0">
              <a:latin typeface="+mj-lt"/>
              <a:cs typeface="Arial" charset="0"/>
            </a:endParaRPr>
          </a:p>
        </p:txBody>
      </p:sp>
      <p:sp>
        <p:nvSpPr>
          <p:cNvPr id="9" name="Title 1"/>
          <p:cNvSpPr>
            <a:spLocks noGrp="1"/>
          </p:cNvSpPr>
          <p:nvPr>
            <p:ph type="title"/>
          </p:nvPr>
        </p:nvSpPr>
        <p:spPr>
          <a:xfrm>
            <a:off x="0" y="0"/>
            <a:ext cx="10972800" cy="692696"/>
          </a:xfrm>
          <a:solidFill>
            <a:schemeClr val="tx2">
              <a:lumMod val="20000"/>
              <a:lumOff val="80000"/>
            </a:schemeClr>
          </a:solidFill>
          <a:extLst/>
        </p:spPr>
        <p:txBody>
          <a:bodyPr vert="horz" lIns="91420" tIns="45710" rIns="91420" bIns="45710" rtlCol="0" anchor="ctr">
            <a:normAutofit fontScale="90000"/>
          </a:bodyPr>
          <a:lstStyle/>
          <a:p>
            <a:r>
              <a:rPr lang="en-IN" altLang="en-US" sz="4000" b="1" dirty="0" smtClean="0">
                <a:solidFill>
                  <a:schemeClr val="tx1"/>
                </a:solidFill>
                <a:latin typeface="+mj-lt"/>
                <a:ea typeface="+mj-ea"/>
                <a:cs typeface="+mj-cs"/>
              </a:rPr>
              <a:t>Mitigating measures towards </a:t>
            </a:r>
            <a:r>
              <a:rPr lang="en-IN" altLang="en-US" sz="4000" b="1" dirty="0" smtClean="0">
                <a:solidFill>
                  <a:schemeClr val="tx1"/>
                </a:solidFill>
                <a:latin typeface="+mj-lt"/>
                <a:ea typeface="+mj-ea"/>
                <a:cs typeface="+mj-cs"/>
              </a:rPr>
              <a:t>greater RE penetration</a:t>
            </a:r>
            <a:endParaRPr lang="en-IN" altLang="en-US" sz="4000" b="1" dirty="0">
              <a:solidFill>
                <a:schemeClr val="tx1"/>
              </a:solidFill>
              <a:latin typeface="+mj-lt"/>
              <a:ea typeface="+mj-ea"/>
              <a:cs typeface="+mj-cs"/>
            </a:endParaRPr>
          </a:p>
        </p:txBody>
      </p:sp>
    </p:spTree>
    <p:extLst>
      <p:ext uri="{BB962C8B-B14F-4D97-AF65-F5344CB8AC3E}">
        <p14:creationId xmlns:p14="http://schemas.microsoft.com/office/powerpoint/2010/main" val="7600557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77216" y="3222625"/>
            <a:ext cx="9144000" cy="1143000"/>
          </a:xfrm>
          <a:prstGeom prst="rect">
            <a:avLst/>
          </a:prstGeom>
        </p:spPr>
        <p:txBody>
          <a:bodyPr anchor="ct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defRPr/>
            </a:pPr>
            <a:endParaRPr lang="en-IN" dirty="0"/>
          </a:p>
        </p:txBody>
      </p:sp>
      <p:sp>
        <p:nvSpPr>
          <p:cNvPr id="52227" name="Content Placeholder 2"/>
          <p:cNvSpPr txBox="1">
            <a:spLocks/>
          </p:cNvSpPr>
          <p:nvPr/>
        </p:nvSpPr>
        <p:spPr bwMode="auto">
          <a:xfrm>
            <a:off x="191618" y="707916"/>
            <a:ext cx="10574654" cy="573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a:spcBef>
                <a:spcPct val="20000"/>
              </a:spcBef>
              <a:buChar char="•"/>
              <a:defRPr sz="3200">
                <a:solidFill>
                  <a:schemeClr val="tx1"/>
                </a:solidFill>
                <a:latin typeface="Arial" pitchFamily="34" charset="0"/>
                <a:cs typeface="Arial" pitchFamily="34" charset="0"/>
              </a:defRPr>
            </a:lvl1pPr>
            <a:lvl2pPr marL="639763" indent="-228600">
              <a:spcBef>
                <a:spcPct val="20000"/>
              </a:spcBef>
              <a:buChar char="–"/>
              <a:defRPr sz="2800">
                <a:solidFill>
                  <a:schemeClr val="tx1"/>
                </a:solidFill>
                <a:latin typeface="Arial" pitchFamily="34" charset="0"/>
                <a:cs typeface="Arial" pitchFamily="34" charset="0"/>
              </a:defRPr>
            </a:lvl2pPr>
            <a:lvl3pPr marL="1004888" indent="-228600">
              <a:spcBef>
                <a:spcPct val="20000"/>
              </a:spcBef>
              <a:buChar char="•"/>
              <a:defRPr sz="2400">
                <a:solidFill>
                  <a:schemeClr val="tx1"/>
                </a:solidFill>
                <a:latin typeface="Arial" pitchFamily="34" charset="0"/>
                <a:cs typeface="Arial" pitchFamily="34" charset="0"/>
              </a:defRPr>
            </a:lvl3pPr>
            <a:lvl4pPr marL="1279525" indent="-228600">
              <a:spcBef>
                <a:spcPct val="20000"/>
              </a:spcBef>
              <a:buChar char="–"/>
              <a:defRPr sz="2000">
                <a:solidFill>
                  <a:schemeClr val="tx1"/>
                </a:solidFill>
                <a:latin typeface="Arial" pitchFamily="34" charset="0"/>
                <a:cs typeface="Arial" pitchFamily="34" charset="0"/>
              </a:defRPr>
            </a:lvl4pPr>
            <a:lvl5pPr marL="1554163" indent="-228600">
              <a:spcBef>
                <a:spcPct val="20000"/>
              </a:spcBef>
              <a:buChar char="»"/>
              <a:defRPr sz="2000">
                <a:solidFill>
                  <a:schemeClr val="tx1"/>
                </a:solidFill>
                <a:latin typeface="Arial" pitchFamily="34" charset="0"/>
                <a:cs typeface="Arial" pitchFamily="34" charset="0"/>
              </a:defRPr>
            </a:lvl5pPr>
            <a:lvl6pPr marL="2011363"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468563"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2925763"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382963"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just" eaLnBrk="1" hangingPunct="1">
              <a:lnSpc>
                <a:spcPct val="200000"/>
              </a:lnSpc>
              <a:spcBef>
                <a:spcPts val="600"/>
              </a:spcBef>
              <a:buClr>
                <a:schemeClr val="tx1"/>
              </a:buClr>
            </a:pPr>
            <a:r>
              <a:rPr lang="en-IN" altLang="en-US" dirty="0" smtClean="0"/>
              <a:t>Strong </a:t>
            </a:r>
            <a:r>
              <a:rPr lang="en-IN" altLang="en-US" dirty="0"/>
              <a:t>grid interconnection</a:t>
            </a:r>
          </a:p>
          <a:p>
            <a:pPr algn="just">
              <a:lnSpc>
                <a:spcPct val="200000"/>
              </a:lnSpc>
              <a:spcBef>
                <a:spcPts val="600"/>
              </a:spcBef>
              <a:buClr>
                <a:schemeClr val="tx1"/>
              </a:buClr>
            </a:pPr>
            <a:r>
              <a:rPr lang="en-IN" altLang="en-US" dirty="0" smtClean="0"/>
              <a:t>Flexibility of Resources </a:t>
            </a:r>
            <a:r>
              <a:rPr lang="en-IN" altLang="en-US" dirty="0" smtClean="0"/>
              <a:t>(</a:t>
            </a:r>
            <a:r>
              <a:rPr lang="en-IN" altLang="en-US" dirty="0"/>
              <a:t>Supply &amp; Demand </a:t>
            </a:r>
            <a:r>
              <a:rPr lang="en-IN" altLang="en-US" dirty="0" smtClean="0"/>
              <a:t>)</a:t>
            </a:r>
            <a:endParaRPr lang="en-IN" altLang="en-US" dirty="0"/>
          </a:p>
          <a:p>
            <a:pPr algn="just" eaLnBrk="1" hangingPunct="1">
              <a:lnSpc>
                <a:spcPct val="200000"/>
              </a:lnSpc>
              <a:spcBef>
                <a:spcPts val="600"/>
              </a:spcBef>
              <a:buClr>
                <a:schemeClr val="tx1"/>
              </a:buClr>
            </a:pPr>
            <a:r>
              <a:rPr lang="en-IN" altLang="en-US" dirty="0" smtClean="0"/>
              <a:t>Real </a:t>
            </a:r>
            <a:r>
              <a:rPr lang="en-IN" altLang="en-US" dirty="0"/>
              <a:t>Time Monitoring </a:t>
            </a:r>
            <a:r>
              <a:rPr lang="en-IN" altLang="en-US" dirty="0" smtClean="0"/>
              <a:t>(Data </a:t>
            </a:r>
            <a:r>
              <a:rPr lang="en-IN" altLang="en-US" dirty="0"/>
              <a:t>telemetry</a:t>
            </a:r>
            <a:r>
              <a:rPr lang="en-IN" altLang="en-US" dirty="0" smtClean="0"/>
              <a:t>)</a:t>
            </a:r>
          </a:p>
          <a:p>
            <a:pPr algn="just" eaLnBrk="1" hangingPunct="1">
              <a:lnSpc>
                <a:spcPct val="200000"/>
              </a:lnSpc>
              <a:spcBef>
                <a:spcPts val="600"/>
              </a:spcBef>
              <a:buClr>
                <a:schemeClr val="tx1"/>
              </a:buClr>
            </a:pPr>
            <a:r>
              <a:rPr lang="en-IN" altLang="en-US" dirty="0" smtClean="0"/>
              <a:t>Capacity </a:t>
            </a:r>
            <a:r>
              <a:rPr lang="en-IN" altLang="en-US" dirty="0" smtClean="0"/>
              <a:t>Building</a:t>
            </a:r>
          </a:p>
        </p:txBody>
      </p:sp>
      <p:sp>
        <p:nvSpPr>
          <p:cNvPr id="3" name="Rectangle 2"/>
          <p:cNvSpPr/>
          <p:nvPr/>
        </p:nvSpPr>
        <p:spPr>
          <a:xfrm>
            <a:off x="0" y="1125538"/>
            <a:ext cx="10972800" cy="5372100"/>
          </a:xfrm>
          <a:prstGeom prst="rect">
            <a:avLst/>
          </a:prstGeom>
        </p:spPr>
        <p:txBody>
          <a:bodyPr/>
          <a:lstStyle/>
          <a:p>
            <a:pPr marL="800100" lvl="1" indent="-342900" fontAlgn="auto">
              <a:spcBef>
                <a:spcPts val="0"/>
              </a:spcBef>
              <a:spcAft>
                <a:spcPts val="0"/>
              </a:spcAft>
              <a:buFont typeface="Arial" pitchFamily="34" charset="0"/>
              <a:buChar char="•"/>
              <a:defRPr/>
            </a:pPr>
            <a:endParaRPr lang="en-IN" sz="2800" dirty="0">
              <a:latin typeface="+mj-lt"/>
              <a:cs typeface="Arial" charset="0"/>
            </a:endParaRPr>
          </a:p>
        </p:txBody>
      </p:sp>
      <p:sp>
        <p:nvSpPr>
          <p:cNvPr id="9" name="Title 1"/>
          <p:cNvSpPr>
            <a:spLocks noGrp="1"/>
          </p:cNvSpPr>
          <p:nvPr>
            <p:ph type="title"/>
          </p:nvPr>
        </p:nvSpPr>
        <p:spPr>
          <a:xfrm>
            <a:off x="0" y="0"/>
            <a:ext cx="10972800" cy="692696"/>
          </a:xfrm>
          <a:solidFill>
            <a:schemeClr val="tx2">
              <a:lumMod val="20000"/>
              <a:lumOff val="80000"/>
            </a:schemeClr>
          </a:solidFill>
          <a:extLst/>
        </p:spPr>
        <p:txBody>
          <a:bodyPr vert="horz" lIns="91420" tIns="45710" rIns="91420" bIns="45710" rtlCol="0" anchor="ctr">
            <a:normAutofit fontScale="90000"/>
          </a:bodyPr>
          <a:lstStyle/>
          <a:p>
            <a:r>
              <a:rPr lang="en-IN" altLang="en-US" sz="4000" b="1" dirty="0" smtClean="0">
                <a:solidFill>
                  <a:schemeClr val="tx1"/>
                </a:solidFill>
                <a:latin typeface="+mj-lt"/>
                <a:ea typeface="+mj-ea"/>
                <a:cs typeface="+mj-cs"/>
              </a:rPr>
              <a:t>Way </a:t>
            </a:r>
            <a:r>
              <a:rPr lang="en-IN" altLang="en-US" sz="4000" b="1" dirty="0" smtClean="0">
                <a:solidFill>
                  <a:schemeClr val="tx1"/>
                </a:solidFill>
                <a:latin typeface="+mj-lt"/>
                <a:ea typeface="+mj-ea"/>
                <a:cs typeface="+mj-cs"/>
              </a:rPr>
              <a:t>forward</a:t>
            </a:r>
            <a:endParaRPr lang="en-IN" altLang="en-US" sz="4000" b="1" dirty="0">
              <a:solidFill>
                <a:schemeClr val="tx1"/>
              </a:solidFill>
              <a:latin typeface="+mj-lt"/>
              <a:ea typeface="+mj-ea"/>
              <a:cs typeface="+mj-cs"/>
            </a:endParaRPr>
          </a:p>
        </p:txBody>
      </p:sp>
    </p:spTree>
    <p:extLst>
      <p:ext uri="{BB962C8B-B14F-4D97-AF65-F5344CB8AC3E}">
        <p14:creationId xmlns:p14="http://schemas.microsoft.com/office/powerpoint/2010/main" val="7734886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3200"/>
            <a:ext cx="10972800" cy="1295400"/>
          </a:xfrm>
        </p:spPr>
        <p:style>
          <a:lnRef idx="3">
            <a:schemeClr val="lt1"/>
          </a:lnRef>
          <a:fillRef idx="1">
            <a:schemeClr val="accent3"/>
          </a:fillRef>
          <a:effectRef idx="1">
            <a:schemeClr val="accent3"/>
          </a:effectRef>
          <a:fontRef idx="minor">
            <a:schemeClr val="lt1"/>
          </a:fontRef>
        </p:style>
        <p:txBody>
          <a:bodyPr>
            <a:normAutofit/>
          </a:bodyPr>
          <a:lstStyle/>
          <a:p>
            <a:r>
              <a:rPr lang="en-IN" sz="7200" b="1" dirty="0" smtClean="0">
                <a:solidFill>
                  <a:schemeClr val="bg1"/>
                </a:solidFill>
              </a:rPr>
              <a:t>Thank You</a:t>
            </a:r>
            <a:endParaRPr lang="en-US" sz="7200" b="1" dirty="0">
              <a:solidFill>
                <a:schemeClr val="bg1"/>
              </a:solidFill>
            </a:endParaRPr>
          </a:p>
        </p:txBody>
      </p:sp>
      <p:sp>
        <p:nvSpPr>
          <p:cNvPr id="4" name="TextBox 3"/>
          <p:cNvSpPr txBox="1"/>
          <p:nvPr/>
        </p:nvSpPr>
        <p:spPr>
          <a:xfrm>
            <a:off x="7162800" y="6319195"/>
            <a:ext cx="3611671" cy="369332"/>
          </a:xfrm>
          <a:prstGeom prst="rect">
            <a:avLst/>
          </a:prstGeom>
          <a:noFill/>
        </p:spPr>
        <p:txBody>
          <a:bodyPr wrap="square" rtlCol="0">
            <a:spAutoFit/>
          </a:bodyPr>
          <a:lstStyle/>
          <a:p>
            <a:r>
              <a:rPr lang="en-US" dirty="0" smtClean="0"/>
              <a:t>rajeshkumar@powergridindia.com</a:t>
            </a:r>
            <a:endParaRPr lang="en-US" dirty="0"/>
          </a:p>
        </p:txBody>
      </p:sp>
    </p:spTree>
    <p:extLst>
      <p:ext uri="{BB962C8B-B14F-4D97-AF65-F5344CB8AC3E}">
        <p14:creationId xmlns:p14="http://schemas.microsoft.com/office/powerpoint/2010/main" val="8001062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4"/>
          <p:cNvSpPr txBox="1">
            <a:spLocks noChangeArrowheads="1"/>
          </p:cNvSpPr>
          <p:nvPr/>
        </p:nvSpPr>
        <p:spPr bwMode="auto">
          <a:xfrm>
            <a:off x="5667376" y="1447801"/>
            <a:ext cx="5202554" cy="489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sz="3200">
                <a:solidFill>
                  <a:schemeClr val="tx1"/>
                </a:solidFill>
                <a:latin typeface="Calibri" pitchFamily="34" charset="0"/>
              </a:defRPr>
            </a:lvl1pPr>
            <a:lvl2pPr marL="457200" indent="-168275">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nSpc>
                <a:spcPct val="130000"/>
              </a:lnSpc>
              <a:buFont typeface="Wingdings" pitchFamily="2" charset="2"/>
              <a:buChar char="§"/>
            </a:pPr>
            <a:r>
              <a:rPr lang="en-US" altLang="en-US" sz="1600" b="1" dirty="0">
                <a:solidFill>
                  <a:srgbClr val="A50021"/>
                </a:solidFill>
                <a:latin typeface="Arial" pitchFamily="34" charset="0"/>
              </a:rPr>
              <a:t>Hydro  –</a:t>
            </a:r>
            <a:r>
              <a:rPr lang="en-US" altLang="en-US" sz="1600" b="1" dirty="0">
                <a:solidFill>
                  <a:srgbClr val="0033CC"/>
                </a:solidFill>
                <a:latin typeface="Arial" pitchFamily="34" charset="0"/>
              </a:rPr>
              <a:t> </a:t>
            </a:r>
            <a:r>
              <a:rPr lang="en-US" altLang="en-US" sz="1600" b="1" dirty="0">
                <a:solidFill>
                  <a:srgbClr val="A50021"/>
                </a:solidFill>
                <a:latin typeface="Arial" pitchFamily="34" charset="0"/>
              </a:rPr>
              <a:t>In North Eastern &amp; Northern Himalayan region</a:t>
            </a:r>
          </a:p>
          <a:p>
            <a:pPr>
              <a:lnSpc>
                <a:spcPct val="130000"/>
              </a:lnSpc>
              <a:buFont typeface="Wingdings" pitchFamily="2" charset="2"/>
              <a:buChar char="§"/>
            </a:pPr>
            <a:endParaRPr lang="en-US" altLang="en-US" sz="1600" b="1" dirty="0">
              <a:solidFill>
                <a:srgbClr val="A50021"/>
              </a:solidFill>
              <a:latin typeface="Arial" pitchFamily="34" charset="0"/>
            </a:endParaRPr>
          </a:p>
          <a:p>
            <a:pPr>
              <a:lnSpc>
                <a:spcPct val="130000"/>
              </a:lnSpc>
              <a:buFont typeface="Wingdings" pitchFamily="2" charset="2"/>
              <a:buChar char="§"/>
            </a:pPr>
            <a:r>
              <a:rPr lang="en-US" altLang="en-US" sz="1600" b="1" dirty="0">
                <a:solidFill>
                  <a:srgbClr val="A50021"/>
                </a:solidFill>
                <a:latin typeface="Arial" pitchFamily="34" charset="0"/>
              </a:rPr>
              <a:t>Coal – In Central India </a:t>
            </a:r>
          </a:p>
          <a:p>
            <a:pPr lvl="1">
              <a:lnSpc>
                <a:spcPct val="130000"/>
              </a:lnSpc>
              <a:buFont typeface="Arial" pitchFamily="34" charset="0"/>
              <a:buChar char="‾"/>
            </a:pPr>
            <a:r>
              <a:rPr lang="en-US" altLang="en-US" sz="1600" b="1" dirty="0">
                <a:solidFill>
                  <a:srgbClr val="0033CC"/>
                </a:solidFill>
                <a:latin typeface="Arial" pitchFamily="34" charset="0"/>
              </a:rPr>
              <a:t>Chhattisgarh , Orissa , Jharkhand, Madhya Pradesh</a:t>
            </a:r>
            <a:endParaRPr lang="en-US" altLang="en-US" sz="1600" b="1" dirty="0">
              <a:solidFill>
                <a:srgbClr val="A50021"/>
              </a:solidFill>
              <a:latin typeface="Arial" pitchFamily="34" charset="0"/>
            </a:endParaRPr>
          </a:p>
          <a:p>
            <a:pPr>
              <a:lnSpc>
                <a:spcPct val="130000"/>
              </a:lnSpc>
              <a:buFont typeface="Wingdings" pitchFamily="2" charset="2"/>
              <a:buChar char="§"/>
            </a:pPr>
            <a:endParaRPr lang="en-US" altLang="en-US" sz="1600" b="1" dirty="0">
              <a:solidFill>
                <a:srgbClr val="A50021"/>
              </a:solidFill>
              <a:latin typeface="Arial" pitchFamily="34" charset="0"/>
            </a:endParaRPr>
          </a:p>
          <a:p>
            <a:pPr>
              <a:lnSpc>
                <a:spcPct val="130000"/>
              </a:lnSpc>
              <a:buFont typeface="Wingdings" pitchFamily="2" charset="2"/>
              <a:buChar char="§"/>
            </a:pPr>
            <a:r>
              <a:rPr lang="en-US" altLang="en-US" sz="1600" b="1" dirty="0">
                <a:solidFill>
                  <a:srgbClr val="A50021"/>
                </a:solidFill>
                <a:latin typeface="Arial" pitchFamily="34" charset="0"/>
              </a:rPr>
              <a:t>Coastal based</a:t>
            </a:r>
          </a:p>
          <a:p>
            <a:pPr lvl="1">
              <a:lnSpc>
                <a:spcPct val="130000"/>
              </a:lnSpc>
              <a:buFont typeface="Arial" pitchFamily="34" charset="0"/>
              <a:buChar char="‾"/>
            </a:pPr>
            <a:r>
              <a:rPr lang="en-US" altLang="en-US" sz="1600" b="1" dirty="0">
                <a:solidFill>
                  <a:srgbClr val="0033CC"/>
                </a:solidFill>
                <a:latin typeface="Arial" pitchFamily="34" charset="0"/>
              </a:rPr>
              <a:t>Andhra Pradesh, Tamil Nadu, Gujarat </a:t>
            </a:r>
          </a:p>
          <a:p>
            <a:pPr lvl="1">
              <a:lnSpc>
                <a:spcPct val="130000"/>
              </a:lnSpc>
              <a:buFont typeface="Arial" pitchFamily="34" charset="0"/>
              <a:buChar char="‾"/>
            </a:pPr>
            <a:endParaRPr lang="en-US" altLang="en-US" sz="1600" b="1" dirty="0">
              <a:solidFill>
                <a:srgbClr val="0033CC"/>
              </a:solidFill>
              <a:latin typeface="Arial" pitchFamily="34" charset="0"/>
            </a:endParaRPr>
          </a:p>
          <a:p>
            <a:pPr>
              <a:lnSpc>
                <a:spcPct val="130000"/>
              </a:lnSpc>
              <a:buFont typeface="Wingdings" pitchFamily="2" charset="2"/>
              <a:buChar char="§"/>
            </a:pPr>
            <a:r>
              <a:rPr lang="en-US" altLang="en-US" sz="1600" b="1" dirty="0">
                <a:solidFill>
                  <a:srgbClr val="A50021"/>
                </a:solidFill>
                <a:latin typeface="Arial" pitchFamily="34" charset="0"/>
              </a:rPr>
              <a:t>Renewable Energy – Solar &amp; Wind Across the country</a:t>
            </a:r>
          </a:p>
          <a:p>
            <a:pPr lvl="1">
              <a:lnSpc>
                <a:spcPct val="130000"/>
              </a:lnSpc>
              <a:buFont typeface="Arial" pitchFamily="34" charset="0"/>
              <a:buChar char="‾"/>
            </a:pPr>
            <a:r>
              <a:rPr lang="en-US" altLang="en-US" sz="1600" b="1" i="1" dirty="0">
                <a:solidFill>
                  <a:srgbClr val="0033CC"/>
                </a:solidFill>
                <a:latin typeface="Arial" pitchFamily="34" charset="0"/>
              </a:rPr>
              <a:t>Major Potential Areas : Tamil Nadu, Andhra Pradesh,  Karnataka, </a:t>
            </a:r>
            <a:r>
              <a:rPr lang="en-US" altLang="en-US" sz="1600" b="1" i="1" dirty="0" smtClean="0">
                <a:solidFill>
                  <a:srgbClr val="0033CC"/>
                </a:solidFill>
                <a:latin typeface="Arial" pitchFamily="34" charset="0"/>
              </a:rPr>
              <a:t>M.P, Rajasthan</a:t>
            </a:r>
            <a:r>
              <a:rPr lang="en-US" altLang="en-US" sz="1600" b="1" i="1" dirty="0">
                <a:solidFill>
                  <a:srgbClr val="0033CC"/>
                </a:solidFill>
                <a:latin typeface="Arial" pitchFamily="34" charset="0"/>
              </a:rPr>
              <a:t>, Maharashtra, Gujarat</a:t>
            </a:r>
            <a:endParaRPr lang="en-US" altLang="en-US" sz="1600" dirty="0">
              <a:solidFill>
                <a:schemeClr val="tx2"/>
              </a:solidFill>
              <a:latin typeface="Arial" pitchFamily="34" charset="0"/>
            </a:endParaRPr>
          </a:p>
        </p:txBody>
      </p:sp>
      <p:sp>
        <p:nvSpPr>
          <p:cNvPr id="27651" name="Text Box 6"/>
          <p:cNvSpPr txBox="1">
            <a:spLocks noChangeArrowheads="1"/>
          </p:cNvSpPr>
          <p:nvPr/>
        </p:nvSpPr>
        <p:spPr bwMode="auto">
          <a:xfrm>
            <a:off x="2560320" y="1981200"/>
            <a:ext cx="2743200" cy="366713"/>
          </a:xfrm>
          <a:prstGeom prst="rect">
            <a:avLst/>
          </a:prstGeom>
          <a:solidFill>
            <a:schemeClr val="bg1"/>
          </a:solidFill>
          <a:ln>
            <a:noFill/>
          </a:ln>
          <a:effectLst/>
          <a:extLst>
            <a:ext uri="{91240B29-F687-4F45-9708-019B960494DF}">
              <a14:hiddenLine xmlns:a14="http://schemas.microsoft.com/office/drawing/2010/main" w="508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spcBef>
                <a:spcPct val="50000"/>
              </a:spcBef>
            </a:pPr>
            <a:endParaRPr lang="en-IN" altLang="en-US" sz="1800">
              <a:latin typeface="Arial" pitchFamily="34" charset="0"/>
            </a:endParaRPr>
          </a:p>
        </p:txBody>
      </p:sp>
      <p:sp>
        <p:nvSpPr>
          <p:cNvPr id="27652" name="Text Box 7"/>
          <p:cNvSpPr txBox="1">
            <a:spLocks noChangeArrowheads="1"/>
          </p:cNvSpPr>
          <p:nvPr/>
        </p:nvSpPr>
        <p:spPr bwMode="auto">
          <a:xfrm>
            <a:off x="1005840" y="914401"/>
            <a:ext cx="8412480" cy="396875"/>
          </a:xfrm>
          <a:prstGeom prst="rect">
            <a:avLst/>
          </a:prstGeom>
          <a:solidFill>
            <a:srgbClr val="FFFF00"/>
          </a:solidFill>
          <a:ln>
            <a:noFill/>
          </a:ln>
          <a:effectLst/>
          <a:extLst>
            <a:ext uri="{91240B29-F687-4F45-9708-019B960494DF}">
              <a14:hiddenLine xmlns:a14="http://schemas.microsoft.com/office/drawing/2010/main" w="508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spcBef>
                <a:spcPct val="50000"/>
              </a:spcBef>
            </a:pPr>
            <a:r>
              <a:rPr lang="en-US" altLang="en-US" sz="2000" b="1" dirty="0">
                <a:solidFill>
                  <a:srgbClr val="2525FF"/>
                </a:solidFill>
                <a:latin typeface="Arial" pitchFamily="34" charset="0"/>
              </a:rPr>
              <a:t> Energy resources (coal, </a:t>
            </a:r>
            <a:r>
              <a:rPr lang="en-US" altLang="en-US" sz="2000" b="1" dirty="0" smtClean="0">
                <a:solidFill>
                  <a:srgbClr val="2525FF"/>
                </a:solidFill>
                <a:latin typeface="Arial" pitchFamily="34" charset="0"/>
              </a:rPr>
              <a:t>RES </a:t>
            </a:r>
            <a:r>
              <a:rPr lang="en-US" altLang="en-US" sz="2000" b="1" dirty="0">
                <a:solidFill>
                  <a:srgbClr val="2525FF"/>
                </a:solidFill>
                <a:latin typeface="Arial" pitchFamily="34" charset="0"/>
              </a:rPr>
              <a:t>etc.) unevenly distributed</a:t>
            </a:r>
          </a:p>
        </p:txBody>
      </p:sp>
      <p:pic>
        <p:nvPicPr>
          <p:cNvPr id="27653"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 y="1468438"/>
            <a:ext cx="5640706" cy="4856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4" name="Title 1"/>
          <p:cNvSpPr>
            <a:spLocks noGrp="1"/>
          </p:cNvSpPr>
          <p:nvPr>
            <p:ph type="title"/>
          </p:nvPr>
        </p:nvSpPr>
        <p:spPr>
          <a:xfrm>
            <a:off x="15241" y="46038"/>
            <a:ext cx="10930890" cy="838200"/>
          </a:xfrm>
          <a:solidFill>
            <a:srgbClr val="0070C0"/>
          </a:solidFill>
        </p:spPr>
        <p:txBody>
          <a:bodyPr/>
          <a:lstStyle/>
          <a:p>
            <a:r>
              <a:rPr lang="en-IN" altLang="en-US" b="1" dirty="0" smtClean="0">
                <a:solidFill>
                  <a:schemeClr val="bg1"/>
                </a:solidFill>
                <a:latin typeface="Cambria" pitchFamily="18" charset="0"/>
              </a:rPr>
              <a:t>Generation Potential</a:t>
            </a:r>
          </a:p>
        </p:txBody>
      </p:sp>
    </p:spTree>
    <p:extLst>
      <p:ext uri="{BB962C8B-B14F-4D97-AF65-F5344CB8AC3E}">
        <p14:creationId xmlns:p14="http://schemas.microsoft.com/office/powerpoint/2010/main" val="15623409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220"/>
            <a:ext cx="10972800" cy="783220"/>
          </a:xfr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p>
            <a:pPr>
              <a:lnSpc>
                <a:spcPct val="70000"/>
              </a:lnSpc>
            </a:pPr>
            <a:r>
              <a:rPr lang="en-IN" sz="4000" b="1" dirty="0">
                <a:solidFill>
                  <a:schemeClr val="bg1"/>
                </a:solidFill>
                <a:latin typeface="Cambria" panose="02040503050406030204" pitchFamily="18" charset="0"/>
                <a:cs typeface="Arial" pitchFamily="34" charset="0"/>
              </a:rPr>
              <a:t>Wind Potential in India</a:t>
            </a:r>
          </a:p>
        </p:txBody>
      </p:sp>
      <p:sp>
        <p:nvSpPr>
          <p:cNvPr id="3" name="Content Placeholder 2"/>
          <p:cNvSpPr>
            <a:spLocks noGrp="1"/>
          </p:cNvSpPr>
          <p:nvPr>
            <p:ph idx="1"/>
          </p:nvPr>
        </p:nvSpPr>
        <p:spPr>
          <a:xfrm>
            <a:off x="4307151" y="1066801"/>
            <a:ext cx="6202352" cy="4525963"/>
          </a:xfrm>
        </p:spPr>
        <p:txBody>
          <a:bodyPr>
            <a:normAutofit/>
          </a:bodyPr>
          <a:lstStyle/>
          <a:p>
            <a:pPr algn="just"/>
            <a:r>
              <a:rPr lang="en-IN" sz="2400" dirty="0" smtClean="0"/>
              <a:t>Wind potential: </a:t>
            </a:r>
            <a:r>
              <a:rPr lang="en-IN" sz="2400" b="1" dirty="0" smtClean="0"/>
              <a:t>302GW</a:t>
            </a:r>
            <a:r>
              <a:rPr lang="en-IN" sz="2400" dirty="0" smtClean="0"/>
              <a:t> </a:t>
            </a:r>
            <a:r>
              <a:rPr lang="en-IN" sz="2400" dirty="0"/>
              <a:t>at </a:t>
            </a:r>
            <a:r>
              <a:rPr lang="en-IN" sz="2400" dirty="0" smtClean="0"/>
              <a:t>100 </a:t>
            </a:r>
            <a:r>
              <a:rPr lang="en-IN" sz="2400" dirty="0"/>
              <a:t>meter hub </a:t>
            </a:r>
            <a:r>
              <a:rPr lang="en-IN" sz="2400" dirty="0" smtClean="0"/>
              <a:t>height</a:t>
            </a:r>
            <a:endParaRPr lang="en-IN" sz="2400" dirty="0"/>
          </a:p>
          <a:p>
            <a:pPr algn="just"/>
            <a:endParaRPr lang="en-IN" sz="2400" dirty="0" smtClean="0"/>
          </a:p>
          <a:p>
            <a:pPr algn="just"/>
            <a:r>
              <a:rPr lang="en-US" sz="2400" dirty="0" smtClean="0"/>
              <a:t>97</a:t>
            </a:r>
            <a:r>
              <a:rPr lang="en-US" sz="2400" dirty="0"/>
              <a:t>% wind potential comprises in six wind resources rich states viz. Gujarat, AP, Tamil Nadu, Maharashtra, Karnataka &amp; Rajasthan</a:t>
            </a:r>
            <a:endParaRPr lang="en-IN" sz="2400" dirty="0"/>
          </a:p>
          <a:p>
            <a:pPr algn="just"/>
            <a:endParaRPr lang="en-IN" sz="2400"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 y="1066800"/>
            <a:ext cx="3566160" cy="3505200"/>
          </a:xfrm>
          <a:prstGeom prst="rect">
            <a:avLst/>
          </a:prstGeom>
          <a:noFill/>
          <a:ln>
            <a:noFill/>
          </a:ln>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7152" y="4114800"/>
            <a:ext cx="6202352" cy="267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26729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220"/>
            <a:ext cx="10972800" cy="783220"/>
          </a:xfr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p>
            <a:pPr>
              <a:lnSpc>
                <a:spcPct val="70000"/>
              </a:lnSpc>
            </a:pPr>
            <a:r>
              <a:rPr lang="en-IN" sz="4000" b="1" dirty="0">
                <a:solidFill>
                  <a:schemeClr val="bg1"/>
                </a:solidFill>
                <a:latin typeface="Cambria" panose="02040503050406030204" pitchFamily="18" charset="0"/>
                <a:cs typeface="Arial" pitchFamily="34" charset="0"/>
              </a:rPr>
              <a:t>Solar Potential in India</a:t>
            </a:r>
          </a:p>
        </p:txBody>
      </p:sp>
      <p:sp>
        <p:nvSpPr>
          <p:cNvPr id="3" name="Content Placeholder 2"/>
          <p:cNvSpPr>
            <a:spLocks noGrp="1"/>
          </p:cNvSpPr>
          <p:nvPr>
            <p:ph idx="1"/>
          </p:nvPr>
        </p:nvSpPr>
        <p:spPr>
          <a:xfrm>
            <a:off x="274323" y="1143000"/>
            <a:ext cx="10181815" cy="761994"/>
          </a:xfrm>
        </p:spPr>
        <p:txBody>
          <a:bodyPr>
            <a:normAutofit/>
          </a:bodyPr>
          <a:lstStyle/>
          <a:p>
            <a:pPr algn="just"/>
            <a:r>
              <a:rPr lang="en-US" sz="2400" dirty="0"/>
              <a:t>S</a:t>
            </a:r>
            <a:r>
              <a:rPr lang="en-US" sz="2400" dirty="0" smtClean="0"/>
              <a:t>olar potential </a:t>
            </a:r>
            <a:r>
              <a:rPr lang="en-US" sz="2400" dirty="0"/>
              <a:t>: </a:t>
            </a:r>
            <a:r>
              <a:rPr lang="en-US" sz="2400" dirty="0" smtClean="0"/>
              <a:t>749GW</a:t>
            </a:r>
            <a:endParaRPr lang="en-IN" sz="4400" dirty="0"/>
          </a:p>
        </p:txBody>
      </p:sp>
      <p:pic>
        <p:nvPicPr>
          <p:cNvPr id="6146" name="Chart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6808" y="2225233"/>
            <a:ext cx="606933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1" descr="Description: https://www.nrel.gov/international/images/india_ghi_annu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 y="2012312"/>
            <a:ext cx="4297680" cy="464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Left Arrow 3">
            <a:hlinkClick r:id="rId4" action="ppaction://hlinksldjump"/>
          </p:cNvPr>
          <p:cNvSpPr/>
          <p:nvPr/>
        </p:nvSpPr>
        <p:spPr>
          <a:xfrm>
            <a:off x="10363200" y="6653298"/>
            <a:ext cx="228600" cy="20470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46572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03CE5FB1-4BB4-43DD-AC81-8F37315B6047}" type="slidenum">
              <a:rPr lang="en-US" altLang="en-US"/>
              <a:pPr>
                <a:defRPr/>
              </a:pPr>
              <a:t>17</a:t>
            </a:fld>
            <a:endParaRPr lang="en-US" altLang="en-US"/>
          </a:p>
        </p:txBody>
      </p:sp>
      <p:pic>
        <p:nvPicPr>
          <p:cNvPr id="3891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4470" y="2824164"/>
            <a:ext cx="2766060" cy="159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a:spLocks noChangeArrowheads="1"/>
          </p:cNvSpPr>
          <p:nvPr/>
        </p:nvSpPr>
        <p:spPr bwMode="auto">
          <a:xfrm>
            <a:off x="-28575" y="0"/>
            <a:ext cx="10972801" cy="822960"/>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ctr">
              <a:lnSpc>
                <a:spcPct val="70000"/>
              </a:lnSpc>
              <a:spcBef>
                <a:spcPct val="0"/>
              </a:spcBef>
              <a:buNone/>
              <a:defRPr sz="2800" b="1">
                <a:solidFill>
                  <a:schemeClr val="bg1"/>
                </a:solidFill>
                <a:latin typeface="Cambria" panose="02040503050406030204" pitchFamily="18" charset="0"/>
                <a:ea typeface="+mj-ea"/>
                <a:cs typeface="Arial" pitchFamily="34" charset="0"/>
              </a:defRPr>
            </a:lvl1pPr>
          </a:lstStyle>
          <a:p>
            <a:r>
              <a:rPr lang="en-US" altLang="en-US" sz="3600" dirty="0"/>
              <a:t>Renewable Integration - Challenges</a:t>
            </a:r>
            <a:endParaRPr lang="en-IN" altLang="en-US" sz="3600" dirty="0"/>
          </a:p>
        </p:txBody>
      </p:sp>
      <p:sp>
        <p:nvSpPr>
          <p:cNvPr id="38917" name="TextBox 23"/>
          <p:cNvSpPr txBox="1">
            <a:spLocks noChangeArrowheads="1"/>
          </p:cNvSpPr>
          <p:nvPr/>
        </p:nvSpPr>
        <p:spPr bwMode="auto">
          <a:xfrm>
            <a:off x="-72393" y="2467719"/>
            <a:ext cx="553021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nSpc>
                <a:spcPct val="200000"/>
              </a:lnSpc>
              <a:buFont typeface="Arial" pitchFamily="34" charset="0"/>
              <a:buChar char="•"/>
            </a:pPr>
            <a:r>
              <a:rPr lang="en-US" altLang="en-US" sz="2400" b="1" dirty="0" smtClean="0">
                <a:solidFill>
                  <a:schemeClr val="accent1">
                    <a:lumMod val="75000"/>
                  </a:schemeClr>
                </a:solidFill>
                <a:latin typeface="Arial" pitchFamily="34" charset="0"/>
              </a:rPr>
              <a:t>Intermittency </a:t>
            </a:r>
            <a:r>
              <a:rPr lang="en-US" altLang="en-US" sz="2400" b="1" dirty="0">
                <a:solidFill>
                  <a:schemeClr val="accent1">
                    <a:lumMod val="75000"/>
                  </a:schemeClr>
                </a:solidFill>
                <a:latin typeface="Arial" pitchFamily="34" charset="0"/>
              </a:rPr>
              <a:t>&amp; </a:t>
            </a:r>
            <a:r>
              <a:rPr lang="en-US" altLang="en-US" sz="2400" b="1" dirty="0" smtClean="0">
                <a:solidFill>
                  <a:schemeClr val="accent1">
                    <a:lumMod val="75000"/>
                  </a:schemeClr>
                </a:solidFill>
                <a:latin typeface="Arial" pitchFamily="34" charset="0"/>
              </a:rPr>
              <a:t>Variability</a:t>
            </a:r>
          </a:p>
          <a:p>
            <a:pPr>
              <a:lnSpc>
                <a:spcPct val="200000"/>
              </a:lnSpc>
              <a:buFont typeface="Arial" pitchFamily="34" charset="0"/>
              <a:buChar char="•"/>
            </a:pPr>
            <a:r>
              <a:rPr lang="en-US" altLang="en-US" sz="2400" b="1" dirty="0" smtClean="0">
                <a:solidFill>
                  <a:schemeClr val="accent1">
                    <a:lumMod val="75000"/>
                  </a:schemeClr>
                </a:solidFill>
                <a:latin typeface="Arial" pitchFamily="34" charset="0"/>
              </a:rPr>
              <a:t>Short gestation period  </a:t>
            </a:r>
            <a:endParaRPr lang="en-US" altLang="en-US" sz="2400" b="1" dirty="0">
              <a:solidFill>
                <a:schemeClr val="accent1">
                  <a:lumMod val="75000"/>
                </a:schemeClr>
              </a:solidFill>
              <a:latin typeface="Arial" pitchFamily="34" charset="0"/>
            </a:endParaRPr>
          </a:p>
          <a:p>
            <a:pPr>
              <a:lnSpc>
                <a:spcPct val="200000"/>
              </a:lnSpc>
              <a:buFont typeface="Arial" pitchFamily="34" charset="0"/>
              <a:buChar char="•"/>
            </a:pPr>
            <a:r>
              <a:rPr lang="en-US" altLang="en-US" sz="2400" b="1" dirty="0">
                <a:solidFill>
                  <a:schemeClr val="accent1">
                    <a:lumMod val="75000"/>
                  </a:schemeClr>
                </a:solidFill>
                <a:latin typeface="Arial" pitchFamily="34" charset="0"/>
              </a:rPr>
              <a:t>Load- Generation </a:t>
            </a:r>
            <a:r>
              <a:rPr lang="en-US" altLang="en-US" sz="2400" b="1" dirty="0" smtClean="0">
                <a:solidFill>
                  <a:schemeClr val="accent1">
                    <a:lumMod val="75000"/>
                  </a:schemeClr>
                </a:solidFill>
                <a:latin typeface="Arial" pitchFamily="34" charset="0"/>
              </a:rPr>
              <a:t>imbalance</a:t>
            </a:r>
            <a:endParaRPr lang="en-IN" altLang="en-US" sz="2400" b="1" dirty="0">
              <a:solidFill>
                <a:schemeClr val="accent1">
                  <a:lumMod val="75000"/>
                </a:schemeClr>
              </a:solidFill>
              <a:latin typeface="Arial" pitchFamily="34" charset="0"/>
            </a:endParaRPr>
          </a:p>
        </p:txBody>
      </p:sp>
      <p:pic>
        <p:nvPicPr>
          <p:cNvPr id="389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4470" y="990601"/>
            <a:ext cx="2821306" cy="166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2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5776" y="1003300"/>
            <a:ext cx="2821304" cy="167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2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2006" y="2775012"/>
            <a:ext cx="2939416" cy="1744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22"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14360" y="2843214"/>
            <a:ext cx="2722246" cy="157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23"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84471" y="4622801"/>
            <a:ext cx="5642610" cy="172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24" name="TextBox 1"/>
          <p:cNvSpPr txBox="1">
            <a:spLocks noChangeArrowheads="1"/>
          </p:cNvSpPr>
          <p:nvPr/>
        </p:nvSpPr>
        <p:spPr bwMode="auto">
          <a:xfrm>
            <a:off x="5486400" y="2733675"/>
            <a:ext cx="224933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IN" altLang="en-US" sz="1100" b="1">
                <a:latin typeface="Arial" pitchFamily="34" charset="0"/>
              </a:rPr>
              <a:t>All India Wind Gen. Apr-Sep’16</a:t>
            </a:r>
          </a:p>
        </p:txBody>
      </p:sp>
      <p:sp>
        <p:nvSpPr>
          <p:cNvPr id="38925" name="TextBox 12"/>
          <p:cNvSpPr txBox="1">
            <a:spLocks noChangeArrowheads="1"/>
          </p:cNvSpPr>
          <p:nvPr/>
        </p:nvSpPr>
        <p:spPr bwMode="auto">
          <a:xfrm>
            <a:off x="6877050" y="4148138"/>
            <a:ext cx="68640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IN" altLang="en-US" sz="1100" b="1">
                <a:latin typeface="Arial" pitchFamily="34" charset="0"/>
              </a:rPr>
              <a:t>Months</a:t>
            </a:r>
          </a:p>
        </p:txBody>
      </p:sp>
      <p:sp>
        <p:nvSpPr>
          <p:cNvPr id="38926" name="TextBox 13"/>
          <p:cNvSpPr txBox="1">
            <a:spLocks noChangeArrowheads="1"/>
          </p:cNvSpPr>
          <p:nvPr/>
        </p:nvSpPr>
        <p:spPr bwMode="auto">
          <a:xfrm>
            <a:off x="5764530" y="4148138"/>
            <a:ext cx="49084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IN" altLang="en-US" sz="1100" b="1">
                <a:latin typeface="Arial" pitchFamily="34" charset="0"/>
              </a:rPr>
              <a:t>Date</a:t>
            </a:r>
          </a:p>
        </p:txBody>
      </p:sp>
    </p:spTree>
    <p:extLst>
      <p:ext uri="{BB962C8B-B14F-4D97-AF65-F5344CB8AC3E}">
        <p14:creationId xmlns:p14="http://schemas.microsoft.com/office/powerpoint/2010/main" val="30785022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1"/>
          <p:cNvSpPr>
            <a:spLocks noGrp="1"/>
          </p:cNvSpPr>
          <p:nvPr>
            <p:ph idx="1"/>
          </p:nvPr>
        </p:nvSpPr>
        <p:spPr/>
        <p:txBody>
          <a:bodyPr/>
          <a:lstStyle/>
          <a:p>
            <a:endParaRPr lang="en-IN" smtClean="0"/>
          </a:p>
        </p:txBody>
      </p:sp>
      <p:sp>
        <p:nvSpPr>
          <p:cNvPr id="29699" name="Slide Number Placeholder 2"/>
          <p:cNvSpPr txBox="1">
            <a:spLocks noGrp="1"/>
          </p:cNvSpPr>
          <p:nvPr/>
        </p:nvSpPr>
        <p:spPr bwMode="auto">
          <a:xfrm>
            <a:off x="9808846" y="1588"/>
            <a:ext cx="914400" cy="366712"/>
          </a:xfrm>
          <a:prstGeom prst="rect">
            <a:avLst/>
          </a:prstGeom>
          <a:noFill/>
          <a:ln w="9525">
            <a:noFill/>
            <a:miter lim="800000"/>
            <a:headEnd/>
            <a:tailEnd/>
          </a:ln>
        </p:spPr>
        <p:txBody>
          <a:bodyPr anchor="b"/>
          <a:lstStyle/>
          <a:p>
            <a:pPr algn="r"/>
            <a:fld id="{3F0AF317-85FE-4834-B8B2-C153E9BE2430}" type="slidenum">
              <a:rPr lang="en-US">
                <a:solidFill>
                  <a:srgbClr val="FFFFFF"/>
                </a:solidFill>
                <a:latin typeface="Calibri" pitchFamily="34" charset="0"/>
              </a:rPr>
              <a:pPr algn="r"/>
              <a:t>18</a:t>
            </a:fld>
            <a:endParaRPr lang="en-US">
              <a:solidFill>
                <a:srgbClr val="FFFFFF"/>
              </a:solidFill>
              <a:latin typeface="Calibri" pitchFamily="34" charset="0"/>
            </a:endParaRPr>
          </a:p>
        </p:txBody>
      </p:sp>
      <p:pic>
        <p:nvPicPr>
          <p:cNvPr id="29700" name="Picture 2"/>
          <p:cNvPicPr>
            <a:picLocks noChangeAspect="1" noChangeArrowheads="1"/>
          </p:cNvPicPr>
          <p:nvPr/>
        </p:nvPicPr>
        <p:blipFill>
          <a:blip r:embed="rId3"/>
          <a:srcRect/>
          <a:stretch>
            <a:fillRect/>
          </a:stretch>
        </p:blipFill>
        <p:spPr bwMode="auto">
          <a:xfrm>
            <a:off x="476622" y="654051"/>
            <a:ext cx="10287000" cy="5838825"/>
          </a:xfrm>
          <a:prstGeom prst="rect">
            <a:avLst/>
          </a:prstGeom>
          <a:noFill/>
          <a:ln w="9525">
            <a:noFill/>
            <a:miter lim="800000"/>
            <a:headEnd/>
            <a:tailEnd/>
          </a:ln>
        </p:spPr>
      </p:pic>
      <p:sp>
        <p:nvSpPr>
          <p:cNvPr id="7" name="TextBox 9"/>
          <p:cNvSpPr txBox="1">
            <a:spLocks noChangeArrowheads="1"/>
          </p:cNvSpPr>
          <p:nvPr/>
        </p:nvSpPr>
        <p:spPr bwMode="auto">
          <a:xfrm>
            <a:off x="1280161" y="2743201"/>
            <a:ext cx="2358390" cy="830263"/>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fontAlgn="auto" hangingPunct="1">
              <a:spcBef>
                <a:spcPts val="0"/>
              </a:spcBef>
              <a:spcAft>
                <a:spcPts val="0"/>
              </a:spcAft>
              <a:defRPr/>
            </a:pPr>
            <a:r>
              <a:rPr lang="en-US" sz="1600" b="1" dirty="0" smtClean="0"/>
              <a:t>Morning Peak @ 140 MW/min</a:t>
            </a:r>
          </a:p>
          <a:p>
            <a:pPr eaLnBrk="1" fontAlgn="auto" hangingPunct="1">
              <a:spcBef>
                <a:spcPts val="0"/>
              </a:spcBef>
              <a:spcAft>
                <a:spcPts val="0"/>
              </a:spcAft>
              <a:defRPr/>
            </a:pPr>
            <a:r>
              <a:rPr lang="en-US" sz="1600" b="1" dirty="0" smtClean="0"/>
              <a:t>for 40 minutes</a:t>
            </a:r>
          </a:p>
        </p:txBody>
      </p:sp>
      <p:sp>
        <p:nvSpPr>
          <p:cNvPr id="8" name="TextBox 12"/>
          <p:cNvSpPr txBox="1">
            <a:spLocks noChangeArrowheads="1"/>
          </p:cNvSpPr>
          <p:nvPr/>
        </p:nvSpPr>
        <p:spPr bwMode="auto">
          <a:xfrm>
            <a:off x="4535806" y="2125663"/>
            <a:ext cx="2484120" cy="830262"/>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fontAlgn="auto" hangingPunct="1">
              <a:spcBef>
                <a:spcPts val="0"/>
              </a:spcBef>
              <a:spcAft>
                <a:spcPts val="0"/>
              </a:spcAft>
              <a:defRPr/>
            </a:pPr>
            <a:r>
              <a:rPr lang="en-US" sz="1600" b="1" dirty="0" smtClean="0"/>
              <a:t>Evening Peak @ 200 MW/min</a:t>
            </a:r>
          </a:p>
          <a:p>
            <a:pPr eaLnBrk="1" fontAlgn="auto" hangingPunct="1">
              <a:spcBef>
                <a:spcPts val="0"/>
              </a:spcBef>
              <a:spcAft>
                <a:spcPts val="0"/>
              </a:spcAft>
              <a:defRPr/>
            </a:pPr>
            <a:r>
              <a:rPr lang="en-US" sz="1600" b="1" dirty="0" smtClean="0"/>
              <a:t>for 40 minutes</a:t>
            </a:r>
          </a:p>
        </p:txBody>
      </p:sp>
      <p:sp>
        <p:nvSpPr>
          <p:cNvPr id="9" name="Right Arrow 8"/>
          <p:cNvSpPr/>
          <p:nvPr/>
        </p:nvSpPr>
        <p:spPr>
          <a:xfrm rot="4264511">
            <a:off x="2025333" y="3954463"/>
            <a:ext cx="936625" cy="4381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ight Arrow 9"/>
          <p:cNvSpPr/>
          <p:nvPr/>
        </p:nvSpPr>
        <p:spPr>
          <a:xfrm rot="2374031">
            <a:off x="7078980" y="2879726"/>
            <a:ext cx="1122046" cy="365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Box 10"/>
          <p:cNvSpPr txBox="1">
            <a:spLocks noChangeArrowheads="1"/>
          </p:cNvSpPr>
          <p:nvPr/>
        </p:nvSpPr>
        <p:spPr bwMode="auto">
          <a:xfrm>
            <a:off x="-28575" y="0"/>
            <a:ext cx="10972801" cy="822960"/>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ctr">
              <a:lnSpc>
                <a:spcPct val="70000"/>
              </a:lnSpc>
              <a:spcBef>
                <a:spcPct val="0"/>
              </a:spcBef>
              <a:buNone/>
              <a:defRPr sz="2800" b="1">
                <a:solidFill>
                  <a:schemeClr val="bg1"/>
                </a:solidFill>
                <a:latin typeface="Cambria" panose="02040503050406030204" pitchFamily="18" charset="0"/>
                <a:ea typeface="+mj-ea"/>
                <a:cs typeface="Arial" pitchFamily="34" charset="0"/>
              </a:defRPr>
            </a:lvl1pPr>
          </a:lstStyle>
          <a:p>
            <a:r>
              <a:rPr lang="en-US" altLang="en-US" sz="3600" dirty="0" smtClean="0"/>
              <a:t>Typical Load Curve</a:t>
            </a:r>
            <a:endParaRPr lang="en-IN" altLang="en-US" sz="3600" dirty="0"/>
          </a:p>
        </p:txBody>
      </p:sp>
    </p:spTree>
    <p:extLst>
      <p:ext uri="{BB962C8B-B14F-4D97-AF65-F5344CB8AC3E}">
        <p14:creationId xmlns:p14="http://schemas.microsoft.com/office/powerpoint/2010/main" val="5214201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7186" y="908720"/>
            <a:ext cx="10296524" cy="582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153342" y="4293097"/>
            <a:ext cx="757515" cy="276999"/>
          </a:xfrm>
          <a:prstGeom prst="rect">
            <a:avLst/>
          </a:prstGeom>
          <a:solidFill>
            <a:srgbClr val="92D050"/>
          </a:solidFill>
        </p:spPr>
        <p:txBody>
          <a:bodyPr wrap="none" rtlCol="0">
            <a:spAutoFit/>
          </a:bodyPr>
          <a:lstStyle/>
          <a:p>
            <a:r>
              <a:rPr lang="en-US" sz="1200" b="1" dirty="0" smtClean="0"/>
              <a:t>Net Load</a:t>
            </a:r>
            <a:endParaRPr lang="en-US" sz="1200" b="1" dirty="0"/>
          </a:p>
        </p:txBody>
      </p:sp>
      <p:sp>
        <p:nvSpPr>
          <p:cNvPr id="6" name="TextBox 5"/>
          <p:cNvSpPr txBox="1"/>
          <p:nvPr/>
        </p:nvSpPr>
        <p:spPr>
          <a:xfrm>
            <a:off x="5045451" y="2996953"/>
            <a:ext cx="1168910" cy="276999"/>
          </a:xfrm>
          <a:prstGeom prst="rect">
            <a:avLst/>
          </a:prstGeom>
          <a:solidFill>
            <a:srgbClr val="92D050"/>
          </a:solidFill>
        </p:spPr>
        <p:txBody>
          <a:bodyPr wrap="none" rtlCol="0">
            <a:spAutoFit/>
          </a:bodyPr>
          <a:lstStyle/>
          <a:p>
            <a:r>
              <a:rPr lang="en-US" sz="1200" b="1" dirty="0" smtClean="0"/>
              <a:t>Actual Demand</a:t>
            </a:r>
            <a:endParaRPr lang="en-US" sz="1200" b="1" dirty="0"/>
          </a:p>
        </p:txBody>
      </p:sp>
      <p:cxnSp>
        <p:nvCxnSpPr>
          <p:cNvPr id="10" name="Straight Arrow Connector 9"/>
          <p:cNvCxnSpPr/>
          <p:nvPr/>
        </p:nvCxnSpPr>
        <p:spPr>
          <a:xfrm flipH="1">
            <a:off x="5054352" y="3273952"/>
            <a:ext cx="172819" cy="44308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flipH="1">
            <a:off x="8769966" y="1203877"/>
            <a:ext cx="487364"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7646640" y="5661249"/>
            <a:ext cx="1486754" cy="461665"/>
          </a:xfrm>
          <a:prstGeom prst="rect">
            <a:avLst/>
          </a:prstGeom>
          <a:solidFill>
            <a:schemeClr val="accent1">
              <a:lumMod val="60000"/>
              <a:lumOff val="40000"/>
            </a:schemeClr>
          </a:solidFill>
        </p:spPr>
        <p:txBody>
          <a:bodyPr wrap="none" rtlCol="0">
            <a:spAutoFit/>
          </a:bodyPr>
          <a:lstStyle/>
          <a:p>
            <a:r>
              <a:rPr lang="en-US" sz="1200" b="1" dirty="0" smtClean="0"/>
              <a:t>Belly: </a:t>
            </a:r>
          </a:p>
          <a:p>
            <a:r>
              <a:rPr lang="en-US" sz="1200" b="1" dirty="0" smtClean="0"/>
              <a:t>Decrease in net load</a:t>
            </a:r>
            <a:endParaRPr lang="en-US" sz="1200" b="1" dirty="0"/>
          </a:p>
        </p:txBody>
      </p:sp>
      <p:sp>
        <p:nvSpPr>
          <p:cNvPr id="17" name="TextBox 16"/>
          <p:cNvSpPr txBox="1"/>
          <p:nvPr/>
        </p:nvSpPr>
        <p:spPr>
          <a:xfrm>
            <a:off x="8424327" y="3284984"/>
            <a:ext cx="1110753" cy="461665"/>
          </a:xfrm>
          <a:prstGeom prst="rect">
            <a:avLst/>
          </a:prstGeom>
          <a:solidFill>
            <a:schemeClr val="accent1">
              <a:lumMod val="60000"/>
              <a:lumOff val="40000"/>
            </a:schemeClr>
          </a:solidFill>
        </p:spPr>
        <p:txBody>
          <a:bodyPr wrap="none" rtlCol="0">
            <a:spAutoFit/>
          </a:bodyPr>
          <a:lstStyle/>
          <a:p>
            <a:r>
              <a:rPr lang="en-US" sz="1200" b="1" dirty="0" smtClean="0"/>
              <a:t>Neck: </a:t>
            </a:r>
          </a:p>
          <a:p>
            <a:r>
              <a:rPr lang="en-US" sz="1200" b="1" dirty="0" smtClean="0"/>
              <a:t>Steep ramping</a:t>
            </a:r>
            <a:endParaRPr lang="en-US" sz="1200" b="1" dirty="0"/>
          </a:p>
        </p:txBody>
      </p:sp>
      <p:sp>
        <p:nvSpPr>
          <p:cNvPr id="18" name="TextBox 17"/>
          <p:cNvSpPr txBox="1"/>
          <p:nvPr/>
        </p:nvSpPr>
        <p:spPr>
          <a:xfrm>
            <a:off x="9211782" y="1071422"/>
            <a:ext cx="1023165" cy="461665"/>
          </a:xfrm>
          <a:prstGeom prst="rect">
            <a:avLst/>
          </a:prstGeom>
          <a:solidFill>
            <a:schemeClr val="accent1">
              <a:lumMod val="60000"/>
              <a:lumOff val="40000"/>
            </a:schemeClr>
          </a:solidFill>
        </p:spPr>
        <p:txBody>
          <a:bodyPr wrap="none" rtlCol="0">
            <a:spAutoFit/>
          </a:bodyPr>
          <a:lstStyle/>
          <a:p>
            <a:r>
              <a:rPr lang="en-US" sz="1200" b="1" dirty="0" smtClean="0"/>
              <a:t>Head: </a:t>
            </a:r>
          </a:p>
          <a:p>
            <a:r>
              <a:rPr lang="en-US" sz="1200" b="1" dirty="0" smtClean="0"/>
              <a:t>Evening Peak</a:t>
            </a:r>
            <a:endParaRPr lang="en-US" sz="1200" b="1" dirty="0"/>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2138" y="914400"/>
            <a:ext cx="3795622" cy="2258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7" name="Straight Arrow Connector 26"/>
          <p:cNvCxnSpPr/>
          <p:nvPr/>
        </p:nvCxnSpPr>
        <p:spPr>
          <a:xfrm flipH="1" flipV="1">
            <a:off x="8353464" y="2780929"/>
            <a:ext cx="660182" cy="49302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0" name="Straight Arrow Connector 29"/>
          <p:cNvCxnSpPr>
            <a:stCxn id="16" idx="1"/>
          </p:cNvCxnSpPr>
          <p:nvPr/>
        </p:nvCxnSpPr>
        <p:spPr>
          <a:xfrm flipH="1" flipV="1">
            <a:off x="7077468" y="5661252"/>
            <a:ext cx="569172" cy="23083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392162" y="6504802"/>
            <a:ext cx="3814079" cy="276999"/>
          </a:xfrm>
          <a:prstGeom prst="rect">
            <a:avLst/>
          </a:prstGeom>
          <a:noFill/>
        </p:spPr>
        <p:txBody>
          <a:bodyPr wrap="square" rtlCol="0">
            <a:spAutoFit/>
          </a:bodyPr>
          <a:lstStyle/>
          <a:p>
            <a:r>
              <a:rPr lang="en-US" sz="1200" b="1" i="1" dirty="0" smtClean="0"/>
              <a:t>Source: NLDC SCADA data, CAGR assumed: 8% </a:t>
            </a:r>
            <a:endParaRPr lang="en-US" sz="1200" b="1" i="1" dirty="0"/>
          </a:p>
        </p:txBody>
      </p:sp>
      <p:sp>
        <p:nvSpPr>
          <p:cNvPr id="15" name="TextBox 14"/>
          <p:cNvSpPr txBox="1">
            <a:spLocks noChangeArrowheads="1"/>
          </p:cNvSpPr>
          <p:nvPr/>
        </p:nvSpPr>
        <p:spPr bwMode="auto">
          <a:xfrm>
            <a:off x="-28575" y="0"/>
            <a:ext cx="10972801" cy="822960"/>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ctr">
              <a:lnSpc>
                <a:spcPct val="70000"/>
              </a:lnSpc>
              <a:spcBef>
                <a:spcPct val="0"/>
              </a:spcBef>
              <a:buNone/>
              <a:defRPr sz="2800" b="1">
                <a:solidFill>
                  <a:schemeClr val="bg1"/>
                </a:solidFill>
                <a:latin typeface="Cambria" panose="02040503050406030204" pitchFamily="18" charset="0"/>
                <a:ea typeface="+mj-ea"/>
                <a:cs typeface="Arial" pitchFamily="34" charset="0"/>
              </a:defRPr>
            </a:lvl1pPr>
          </a:lstStyle>
          <a:p>
            <a:r>
              <a:rPr lang="en-US" altLang="en-US" sz="3600" dirty="0" smtClean="0"/>
              <a:t>Net Load Curve</a:t>
            </a:r>
            <a:endParaRPr lang="en-IN" altLang="en-US" sz="3600" dirty="0"/>
          </a:p>
        </p:txBody>
      </p:sp>
    </p:spTree>
    <p:extLst>
      <p:ext uri="{BB962C8B-B14F-4D97-AF65-F5344CB8AC3E}">
        <p14:creationId xmlns:p14="http://schemas.microsoft.com/office/powerpoint/2010/main" val="801770105"/>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2712720" cy="6934200"/>
          </a:xfrm>
          <a:solidFill>
            <a:schemeClr val="tx2">
              <a:lumMod val="20000"/>
              <a:lumOff val="80000"/>
            </a:schemeClr>
          </a:solidFill>
        </p:spPr>
        <p:txBody>
          <a:bodyPr>
            <a:normAutofit/>
          </a:bodyPr>
          <a:lstStyle/>
          <a:p>
            <a:r>
              <a:rPr lang="en-IN" sz="4000" b="1" dirty="0" smtClean="0"/>
              <a:t>Outline</a:t>
            </a:r>
            <a:endParaRPr lang="en-US" sz="4000" b="1" dirty="0"/>
          </a:p>
        </p:txBody>
      </p:sp>
      <p:sp>
        <p:nvSpPr>
          <p:cNvPr id="3" name="TextBox 2"/>
          <p:cNvSpPr txBox="1"/>
          <p:nvPr/>
        </p:nvSpPr>
        <p:spPr>
          <a:xfrm>
            <a:off x="2980880" y="304800"/>
            <a:ext cx="7162800" cy="5632311"/>
          </a:xfrm>
          <a:prstGeom prst="rect">
            <a:avLst/>
          </a:prstGeom>
          <a:noFill/>
        </p:spPr>
        <p:txBody>
          <a:bodyPr wrap="square" rtlCol="0">
            <a:spAutoFit/>
          </a:bodyPr>
          <a:lstStyle/>
          <a:p>
            <a:pPr marL="571500" indent="-571500">
              <a:lnSpc>
                <a:spcPct val="200000"/>
              </a:lnSpc>
              <a:buFont typeface="Arial" panose="020B0604020202020204" pitchFamily="34" charset="0"/>
              <a:buChar char="•"/>
            </a:pPr>
            <a:r>
              <a:rPr lang="en-IN" sz="3600" dirty="0" smtClean="0"/>
              <a:t>Power Scenario</a:t>
            </a:r>
          </a:p>
          <a:p>
            <a:pPr marL="571500" indent="-571500">
              <a:lnSpc>
                <a:spcPct val="200000"/>
              </a:lnSpc>
              <a:buFont typeface="Arial" panose="020B0604020202020204" pitchFamily="34" charset="0"/>
              <a:buChar char="•"/>
            </a:pPr>
            <a:r>
              <a:rPr lang="en-IN" sz="3600" dirty="0" smtClean="0"/>
              <a:t>Renewable capacity Addition</a:t>
            </a:r>
          </a:p>
          <a:p>
            <a:pPr marL="1028598" lvl="1" indent="-571500">
              <a:lnSpc>
                <a:spcPct val="200000"/>
              </a:lnSpc>
              <a:buFont typeface="Courier New" panose="02070309020205020404" pitchFamily="49" charset="0"/>
              <a:buChar char="o"/>
            </a:pPr>
            <a:r>
              <a:rPr lang="en-IN" sz="3600" dirty="0" smtClean="0"/>
              <a:t>Status</a:t>
            </a:r>
          </a:p>
          <a:p>
            <a:pPr marL="1028598" lvl="1" indent="-571500">
              <a:lnSpc>
                <a:spcPct val="200000"/>
              </a:lnSpc>
              <a:buFont typeface="Courier New" panose="02070309020205020404" pitchFamily="49" charset="0"/>
              <a:buChar char="o"/>
            </a:pPr>
            <a:r>
              <a:rPr lang="en-IN" sz="3600" dirty="0" smtClean="0"/>
              <a:t>Challenges &amp; Mitigation</a:t>
            </a:r>
            <a:endParaRPr lang="en-IN" sz="3600" dirty="0" smtClean="0"/>
          </a:p>
          <a:p>
            <a:pPr marL="571500" indent="-571500">
              <a:lnSpc>
                <a:spcPct val="200000"/>
              </a:lnSpc>
              <a:buFont typeface="Arial" panose="020B0604020202020204" pitchFamily="34" charset="0"/>
              <a:buChar char="•"/>
            </a:pPr>
            <a:r>
              <a:rPr lang="en-IN" sz="3600" dirty="0" smtClean="0"/>
              <a:t>Way Forward</a:t>
            </a:r>
          </a:p>
        </p:txBody>
      </p:sp>
    </p:spTree>
    <p:extLst>
      <p:ext uri="{BB962C8B-B14F-4D97-AF65-F5344CB8AC3E}">
        <p14:creationId xmlns:p14="http://schemas.microsoft.com/office/powerpoint/2010/main" val="26267257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p:cNvPicPr>
            <a:picLocks noChangeAspect="1" noChangeArrowheads="1"/>
          </p:cNvPicPr>
          <p:nvPr/>
        </p:nvPicPr>
        <p:blipFill>
          <a:blip r:embed="rId2"/>
          <a:srcRect r="2020"/>
          <a:stretch>
            <a:fillRect/>
          </a:stretch>
        </p:blipFill>
        <p:spPr bwMode="auto">
          <a:xfrm>
            <a:off x="914400" y="1198564"/>
            <a:ext cx="8869680" cy="5430837"/>
          </a:xfrm>
          <a:prstGeom prst="rect">
            <a:avLst/>
          </a:prstGeom>
          <a:noFill/>
          <a:ln w="9525">
            <a:noFill/>
            <a:miter lim="800000"/>
            <a:headEnd/>
            <a:tailEnd/>
          </a:ln>
        </p:spPr>
      </p:pic>
      <p:sp>
        <p:nvSpPr>
          <p:cNvPr id="24579" name="Text Box 4"/>
          <p:cNvSpPr txBox="1">
            <a:spLocks noChangeArrowheads="1"/>
          </p:cNvSpPr>
          <p:nvPr/>
        </p:nvSpPr>
        <p:spPr bwMode="auto">
          <a:xfrm>
            <a:off x="7772400" y="6583364"/>
            <a:ext cx="3108960" cy="274637"/>
          </a:xfrm>
          <a:prstGeom prst="rect">
            <a:avLst/>
          </a:prstGeom>
          <a:noFill/>
          <a:ln w="9525">
            <a:noFill/>
            <a:miter lim="800000"/>
            <a:headEnd/>
            <a:tailEnd/>
          </a:ln>
          <a:effectLst>
            <a:prstShdw prst="shdw12">
              <a:schemeClr val="bg2">
                <a:alpha val="50000"/>
              </a:schemeClr>
            </a:prstShdw>
          </a:effectLst>
        </p:spPr>
        <p:txBody>
          <a:bodyPr>
            <a:spAutoFit/>
          </a:bodyPr>
          <a:lstStyle/>
          <a:p>
            <a:pPr algn="r">
              <a:spcBef>
                <a:spcPct val="50000"/>
              </a:spcBef>
            </a:pPr>
            <a:r>
              <a:rPr lang="en-US" altLang="en-US" sz="1200" b="1" i="1">
                <a:latin typeface="Calibri" pitchFamily="34" charset="0"/>
              </a:rPr>
              <a:t>Source- GETCO</a:t>
            </a:r>
          </a:p>
        </p:txBody>
      </p:sp>
      <p:sp>
        <p:nvSpPr>
          <p:cNvPr id="5" name="TextBox 4"/>
          <p:cNvSpPr txBox="1">
            <a:spLocks noChangeArrowheads="1"/>
          </p:cNvSpPr>
          <p:nvPr/>
        </p:nvSpPr>
        <p:spPr bwMode="auto">
          <a:xfrm>
            <a:off x="-28575" y="0"/>
            <a:ext cx="10972801" cy="822960"/>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ctr">
              <a:lnSpc>
                <a:spcPct val="70000"/>
              </a:lnSpc>
              <a:spcBef>
                <a:spcPct val="0"/>
              </a:spcBef>
              <a:buNone/>
              <a:defRPr sz="2800" b="1">
                <a:solidFill>
                  <a:schemeClr val="bg1"/>
                </a:solidFill>
                <a:latin typeface="Cambria" panose="02040503050406030204" pitchFamily="18" charset="0"/>
                <a:ea typeface="+mj-ea"/>
                <a:cs typeface="Arial" pitchFamily="34" charset="0"/>
              </a:defRPr>
            </a:lvl1pPr>
          </a:lstStyle>
          <a:p>
            <a:r>
              <a:rPr lang="en-US" altLang="en-US" sz="3600" dirty="0" smtClean="0"/>
              <a:t>Typical Wind Generation Forecast</a:t>
            </a:r>
            <a:endParaRPr lang="en-IN" altLang="en-US" sz="3600" dirty="0"/>
          </a:p>
        </p:txBody>
      </p:sp>
    </p:spTree>
    <p:extLst>
      <p:ext uri="{BB962C8B-B14F-4D97-AF65-F5344CB8AC3E}">
        <p14:creationId xmlns:p14="http://schemas.microsoft.com/office/powerpoint/2010/main" val="106515012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373651305"/>
              </p:ext>
            </p:extLst>
          </p:nvPr>
        </p:nvGraphicFramePr>
        <p:xfrm>
          <a:off x="-19355" y="116633"/>
          <a:ext cx="10945177" cy="6628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6871442" y="3353233"/>
            <a:ext cx="3888104" cy="1568450"/>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marL="342900" indent="-342900">
              <a:buFont typeface="Arial" panose="020B0604020202020204" pitchFamily="34" charset="0"/>
              <a:buChar char="•"/>
              <a:defRPr/>
            </a:pPr>
            <a:r>
              <a:rPr lang="en-IN" sz="2400" b="1" dirty="0">
                <a:solidFill>
                  <a:srgbClr val="002060"/>
                </a:solidFill>
              </a:rPr>
              <a:t>Generation, </a:t>
            </a:r>
          </a:p>
          <a:p>
            <a:pPr marL="342900" indent="-342900">
              <a:buFont typeface="Arial" panose="020B0604020202020204" pitchFamily="34" charset="0"/>
              <a:buChar char="•"/>
              <a:defRPr/>
            </a:pPr>
            <a:r>
              <a:rPr lang="en-IN" sz="2400" b="1" dirty="0">
                <a:solidFill>
                  <a:srgbClr val="002060"/>
                </a:solidFill>
              </a:rPr>
              <a:t>Transmission</a:t>
            </a:r>
          </a:p>
          <a:p>
            <a:pPr marL="342900" indent="-342900">
              <a:buFont typeface="Arial" panose="020B0604020202020204" pitchFamily="34" charset="0"/>
              <a:buChar char="•"/>
              <a:defRPr/>
            </a:pPr>
            <a:r>
              <a:rPr lang="en-IN" sz="2400" b="1" dirty="0">
                <a:solidFill>
                  <a:srgbClr val="002060"/>
                </a:solidFill>
              </a:rPr>
              <a:t>Distribution </a:t>
            </a:r>
          </a:p>
          <a:p>
            <a:pPr marL="342900" indent="-342900">
              <a:buFont typeface="Arial" panose="020B0604020202020204" pitchFamily="34" charset="0"/>
              <a:buChar char="•"/>
              <a:defRPr/>
            </a:pPr>
            <a:r>
              <a:rPr lang="en-IN" sz="2400" b="1" dirty="0">
                <a:solidFill>
                  <a:srgbClr val="002060"/>
                </a:solidFill>
              </a:rPr>
              <a:t>Consumer</a:t>
            </a:r>
            <a:endParaRPr lang="en-IN" sz="2000" b="1" dirty="0"/>
          </a:p>
        </p:txBody>
      </p:sp>
      <p:cxnSp>
        <p:nvCxnSpPr>
          <p:cNvPr id="8" name="Straight Connector 7"/>
          <p:cNvCxnSpPr/>
          <p:nvPr/>
        </p:nvCxnSpPr>
        <p:spPr>
          <a:xfrm>
            <a:off x="1893570" y="3236913"/>
            <a:ext cx="735139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Isosceles Triangle 8"/>
          <p:cNvSpPr/>
          <p:nvPr/>
        </p:nvSpPr>
        <p:spPr>
          <a:xfrm>
            <a:off x="4859656" y="3236913"/>
            <a:ext cx="476250" cy="57626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cxnSp>
        <p:nvCxnSpPr>
          <p:cNvPr id="11" name="Straight Connector 10"/>
          <p:cNvCxnSpPr/>
          <p:nvPr/>
        </p:nvCxnSpPr>
        <p:spPr>
          <a:xfrm flipV="1">
            <a:off x="1893570" y="2609850"/>
            <a:ext cx="0" cy="7000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9244966" y="2573338"/>
            <a:ext cx="0" cy="736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857250" y="2573338"/>
            <a:ext cx="2505076" cy="365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468630" y="1981200"/>
            <a:ext cx="388620" cy="6286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3362326" y="1946276"/>
            <a:ext cx="358140" cy="6445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57250" y="1700214"/>
            <a:ext cx="2505076" cy="830997"/>
          </a:xfrm>
          <a:prstGeom prst="rect">
            <a:avLst/>
          </a:prstGeom>
          <a:ln/>
        </p:spPr>
        <p:style>
          <a:lnRef idx="3">
            <a:schemeClr val="lt1"/>
          </a:lnRef>
          <a:fillRef idx="1">
            <a:schemeClr val="accent3"/>
          </a:fillRef>
          <a:effectRef idx="1">
            <a:schemeClr val="accent3"/>
          </a:effectRef>
          <a:fontRef idx="minor">
            <a:schemeClr val="lt1"/>
          </a:fontRef>
        </p:style>
        <p:txBody>
          <a:bodyPr wrap="square">
            <a:spAutoFit/>
          </a:bodyPr>
          <a:lstStyle/>
          <a:p>
            <a:pPr>
              <a:defRPr/>
            </a:pPr>
            <a:r>
              <a:rPr lang="en-IN" sz="2400" dirty="0"/>
              <a:t>Renewable </a:t>
            </a:r>
          </a:p>
          <a:p>
            <a:pPr>
              <a:defRPr/>
            </a:pPr>
            <a:r>
              <a:rPr lang="en-IN" sz="2400" dirty="0"/>
              <a:t> Fluctuations</a:t>
            </a:r>
          </a:p>
        </p:txBody>
      </p:sp>
      <p:sp>
        <p:nvSpPr>
          <p:cNvPr id="24" name="TextBox 23"/>
          <p:cNvSpPr txBox="1"/>
          <p:nvPr/>
        </p:nvSpPr>
        <p:spPr>
          <a:xfrm>
            <a:off x="672466" y="3363914"/>
            <a:ext cx="2689860" cy="1200329"/>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en-IN" sz="2400" b="1" dirty="0"/>
              <a:t>Variability  </a:t>
            </a:r>
          </a:p>
          <a:p>
            <a:pPr algn="ctr">
              <a:defRPr/>
            </a:pPr>
            <a:r>
              <a:rPr lang="en-IN" sz="2400" b="1" dirty="0"/>
              <a:t>&amp; </a:t>
            </a:r>
          </a:p>
          <a:p>
            <a:pPr algn="ctr">
              <a:defRPr/>
            </a:pPr>
            <a:r>
              <a:rPr lang="en-IN" sz="2400" b="1" dirty="0"/>
              <a:t>Uncertainty</a:t>
            </a:r>
          </a:p>
        </p:txBody>
      </p:sp>
      <p:cxnSp>
        <p:nvCxnSpPr>
          <p:cNvPr id="26" name="Straight Connector 25"/>
          <p:cNvCxnSpPr/>
          <p:nvPr/>
        </p:nvCxnSpPr>
        <p:spPr>
          <a:xfrm flipV="1">
            <a:off x="7861936" y="2566988"/>
            <a:ext cx="2505074" cy="365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flipV="1">
            <a:off x="7473316" y="1974850"/>
            <a:ext cx="388620" cy="6286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10367010" y="1939926"/>
            <a:ext cx="358140" cy="6445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8014336" y="1700213"/>
            <a:ext cx="2225040" cy="831850"/>
          </a:xfrm>
          <a:prstGeom prst="rect">
            <a:avLst/>
          </a:prstGeom>
          <a:ln/>
        </p:spPr>
        <p:style>
          <a:lnRef idx="1">
            <a:schemeClr val="accent6"/>
          </a:lnRef>
          <a:fillRef idx="3">
            <a:schemeClr val="accent6"/>
          </a:fillRef>
          <a:effectRef idx="2">
            <a:schemeClr val="accent6"/>
          </a:effectRef>
          <a:fontRef idx="minor">
            <a:schemeClr val="lt1"/>
          </a:fontRef>
        </p:style>
        <p:txBody>
          <a:bodyPr anchor="ctr">
            <a:spAutoFit/>
          </a:bodyPr>
          <a:lstStyle/>
          <a:p>
            <a:pPr>
              <a:defRPr/>
            </a:pPr>
            <a:r>
              <a:rPr lang="en-IN" sz="2400" dirty="0"/>
              <a:t>System  </a:t>
            </a:r>
          </a:p>
          <a:p>
            <a:pPr>
              <a:defRPr/>
            </a:pPr>
            <a:r>
              <a:rPr lang="en-IN" sz="2400" dirty="0"/>
              <a:t>Flexibility </a:t>
            </a:r>
          </a:p>
        </p:txBody>
      </p:sp>
      <p:sp>
        <p:nvSpPr>
          <p:cNvPr id="19" name="TextBox 18"/>
          <p:cNvSpPr txBox="1">
            <a:spLocks noChangeArrowheads="1"/>
          </p:cNvSpPr>
          <p:nvPr/>
        </p:nvSpPr>
        <p:spPr bwMode="auto">
          <a:xfrm>
            <a:off x="-28575" y="0"/>
            <a:ext cx="10972801" cy="822960"/>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ctr">
              <a:lnSpc>
                <a:spcPct val="70000"/>
              </a:lnSpc>
              <a:spcBef>
                <a:spcPct val="0"/>
              </a:spcBef>
              <a:buNone/>
              <a:defRPr sz="2800" b="1">
                <a:solidFill>
                  <a:schemeClr val="bg1"/>
                </a:solidFill>
                <a:latin typeface="Cambria" panose="02040503050406030204" pitchFamily="18" charset="0"/>
                <a:ea typeface="+mj-ea"/>
                <a:cs typeface="Arial" pitchFamily="34" charset="0"/>
              </a:defRPr>
            </a:lvl1pPr>
          </a:lstStyle>
          <a:p>
            <a:r>
              <a:rPr lang="en-US" altLang="en-US" sz="4000" dirty="0" smtClean="0"/>
              <a:t>Mitigation</a:t>
            </a:r>
            <a:endParaRPr lang="en-IN" altLang="en-US" sz="4000" dirty="0"/>
          </a:p>
        </p:txBody>
      </p:sp>
      <p:sp>
        <p:nvSpPr>
          <p:cNvPr id="20" name="TextBox 19"/>
          <p:cNvSpPr txBox="1"/>
          <p:nvPr/>
        </p:nvSpPr>
        <p:spPr>
          <a:xfrm>
            <a:off x="-72390" y="821591"/>
            <a:ext cx="11016616" cy="40011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fontAlgn="auto">
              <a:spcBef>
                <a:spcPts val="0"/>
              </a:spcBef>
              <a:spcAft>
                <a:spcPts val="0"/>
              </a:spcAft>
              <a:defRPr/>
            </a:pPr>
            <a:r>
              <a:rPr lang="en-IN" sz="2000" b="1" dirty="0"/>
              <a:t>Maintaining Real Time Load Generation Balance, Stability &amp; Security of the network  </a:t>
            </a:r>
          </a:p>
        </p:txBody>
      </p:sp>
      <p:sp>
        <p:nvSpPr>
          <p:cNvPr id="21" name="AutoShape 7"/>
          <p:cNvSpPr>
            <a:spLocks noChangeArrowheads="1"/>
          </p:cNvSpPr>
          <p:nvPr/>
        </p:nvSpPr>
        <p:spPr bwMode="auto">
          <a:xfrm>
            <a:off x="166686" y="4663334"/>
            <a:ext cx="3838574" cy="685800"/>
          </a:xfrm>
          <a:prstGeom prst="roundRect">
            <a:avLst>
              <a:gd name="adj" fmla="val 16667"/>
            </a:avLst>
          </a:prstGeom>
          <a:solidFill>
            <a:srgbClr val="92D050"/>
          </a:solidFill>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defRPr/>
            </a:pPr>
            <a:endParaRPr lang="en-US" sz="1100">
              <a:solidFill>
                <a:schemeClr val="tx1"/>
              </a:solidFill>
            </a:endParaRPr>
          </a:p>
        </p:txBody>
      </p:sp>
      <p:sp>
        <p:nvSpPr>
          <p:cNvPr id="22" name="Text Box 13"/>
          <p:cNvSpPr txBox="1">
            <a:spLocks noChangeArrowheads="1"/>
          </p:cNvSpPr>
          <p:nvPr/>
        </p:nvSpPr>
        <p:spPr bwMode="auto">
          <a:xfrm>
            <a:off x="190499" y="4872591"/>
            <a:ext cx="3790950" cy="338138"/>
          </a:xfrm>
          <a:prstGeom prst="rect">
            <a:avLst/>
          </a:prstGeom>
          <a:ln/>
          <a:extLst/>
        </p:spPr>
        <p:style>
          <a:lnRef idx="2">
            <a:schemeClr val="accent3"/>
          </a:lnRef>
          <a:fillRef idx="1">
            <a:schemeClr val="lt1"/>
          </a:fillRef>
          <a:effectRef idx="0">
            <a:schemeClr val="accent3"/>
          </a:effectRef>
          <a:fontRef idx="minor">
            <a:schemeClr val="dk1"/>
          </a:fontRef>
        </p:style>
        <p:txBody>
          <a:bodyPr>
            <a:spAutoFit/>
          </a:bodyPr>
          <a:lstStyle>
            <a:defPPr>
              <a:defRPr lang="en-US"/>
            </a:defPPr>
            <a:lvl1pPr algn="ctr" eaLnBrk="1" hangingPunct="1">
              <a:spcBef>
                <a:spcPct val="50000"/>
              </a:spcBef>
              <a:defRPr sz="1600" b="1">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dirty="0" smtClean="0"/>
              <a:t>National Grid Strengthening</a:t>
            </a:r>
            <a:endParaRPr lang="en-US" dirty="0"/>
          </a:p>
        </p:txBody>
      </p:sp>
      <p:sp>
        <p:nvSpPr>
          <p:cNvPr id="23" name="AutoShape 7"/>
          <p:cNvSpPr>
            <a:spLocks noChangeArrowheads="1"/>
          </p:cNvSpPr>
          <p:nvPr/>
        </p:nvSpPr>
        <p:spPr bwMode="auto">
          <a:xfrm>
            <a:off x="3362326" y="5428942"/>
            <a:ext cx="3838574" cy="685800"/>
          </a:xfrm>
          <a:prstGeom prst="roundRect">
            <a:avLst>
              <a:gd name="adj" fmla="val 16667"/>
            </a:avLst>
          </a:prstGeom>
          <a:solidFill>
            <a:srgbClr val="92D050"/>
          </a:solidFill>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defRPr/>
            </a:pPr>
            <a:endParaRPr lang="en-US" sz="1100">
              <a:solidFill>
                <a:schemeClr val="tx1"/>
              </a:solidFill>
            </a:endParaRPr>
          </a:p>
        </p:txBody>
      </p:sp>
      <p:sp>
        <p:nvSpPr>
          <p:cNvPr id="25" name="Text Box 13"/>
          <p:cNvSpPr txBox="1">
            <a:spLocks noChangeArrowheads="1"/>
          </p:cNvSpPr>
          <p:nvPr/>
        </p:nvSpPr>
        <p:spPr bwMode="auto">
          <a:xfrm>
            <a:off x="3386138" y="5601980"/>
            <a:ext cx="3790950" cy="339725"/>
          </a:xfrm>
          <a:prstGeom prst="rect">
            <a:avLst/>
          </a:prstGeom>
          <a:ln/>
          <a:extLst/>
        </p:spPr>
        <p:style>
          <a:lnRef idx="2">
            <a:schemeClr val="accent3"/>
          </a:lnRef>
          <a:fillRef idx="1">
            <a:schemeClr val="lt1"/>
          </a:fillRef>
          <a:effectRef idx="0">
            <a:schemeClr val="accent3"/>
          </a:effectRef>
          <a:fontRef idx="minor">
            <a:schemeClr val="dk1"/>
          </a:fontRef>
        </p:style>
        <p:txBody>
          <a:bodyPr>
            <a:spAutoFit/>
          </a:bodyPr>
          <a:lstStyle>
            <a:defPPr>
              <a:defRPr lang="en-US"/>
            </a:defPPr>
            <a:lvl1pPr algn="ctr" eaLnBrk="1" hangingPunct="1">
              <a:spcBef>
                <a:spcPct val="50000"/>
              </a:spcBef>
              <a:defRPr sz="1600" b="1">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dirty="0" smtClean="0"/>
              <a:t>Forecasting</a:t>
            </a:r>
            <a:endParaRPr lang="en-US" dirty="0"/>
          </a:p>
        </p:txBody>
      </p:sp>
      <p:sp>
        <p:nvSpPr>
          <p:cNvPr id="31" name="AutoShape 7"/>
          <p:cNvSpPr>
            <a:spLocks noChangeArrowheads="1"/>
          </p:cNvSpPr>
          <p:nvPr/>
        </p:nvSpPr>
        <p:spPr bwMode="auto">
          <a:xfrm>
            <a:off x="6871441" y="6194550"/>
            <a:ext cx="3838574" cy="685800"/>
          </a:xfrm>
          <a:prstGeom prst="roundRect">
            <a:avLst>
              <a:gd name="adj" fmla="val 16667"/>
            </a:avLst>
          </a:prstGeom>
          <a:solidFill>
            <a:srgbClr val="92D050"/>
          </a:solidFill>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a:defRPr/>
            </a:pPr>
            <a:endParaRPr lang="en-US" sz="1100">
              <a:solidFill>
                <a:schemeClr val="tx1"/>
              </a:solidFill>
            </a:endParaRPr>
          </a:p>
        </p:txBody>
      </p:sp>
      <p:sp>
        <p:nvSpPr>
          <p:cNvPr id="32" name="Text Box 12"/>
          <p:cNvSpPr txBox="1">
            <a:spLocks noChangeArrowheads="1"/>
          </p:cNvSpPr>
          <p:nvPr/>
        </p:nvSpPr>
        <p:spPr bwMode="auto">
          <a:xfrm>
            <a:off x="6914303" y="6367588"/>
            <a:ext cx="3752850" cy="339725"/>
          </a:xfrm>
          <a:prstGeom prst="rect">
            <a:avLst/>
          </a:prstGeom>
          <a:ln/>
          <a:extLst/>
        </p:spPr>
        <p:style>
          <a:lnRef idx="2">
            <a:schemeClr val="accent3"/>
          </a:lnRef>
          <a:fillRef idx="1">
            <a:schemeClr val="lt1"/>
          </a:fillRef>
          <a:effectRef idx="0">
            <a:schemeClr val="accent3"/>
          </a:effectRef>
          <a:fontRef idx="minor">
            <a:schemeClr val="dk1"/>
          </a:fontRef>
        </p:style>
        <p:txBody>
          <a:bodyPr>
            <a:spAutoFit/>
          </a:bodyPr>
          <a:lstStyle>
            <a:defPPr>
              <a:defRPr lang="en-US"/>
            </a:defPPr>
            <a:lvl1pPr algn="ctr" eaLnBrk="1" hangingPunct="1">
              <a:spcBef>
                <a:spcPct val="50000"/>
              </a:spcBef>
              <a:defRPr sz="1600" b="1">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dirty="0" smtClean="0"/>
              <a:t>Ancillary Services / market</a:t>
            </a:r>
            <a:endParaRPr lang="en-US" dirty="0"/>
          </a:p>
        </p:txBody>
      </p:sp>
    </p:spTree>
    <p:extLst>
      <p:ext uri="{BB962C8B-B14F-4D97-AF65-F5344CB8AC3E}">
        <p14:creationId xmlns:p14="http://schemas.microsoft.com/office/powerpoint/2010/main" val="40439540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Content Placeholder 2"/>
          <p:cNvSpPr>
            <a:spLocks noGrp="1"/>
          </p:cNvSpPr>
          <p:nvPr>
            <p:ph idx="4294967295"/>
          </p:nvPr>
        </p:nvSpPr>
        <p:spPr/>
        <p:txBody>
          <a:bodyPr/>
          <a:lstStyle/>
          <a:p>
            <a:endParaRPr lang="en-IN" altLang="en-US" smtClean="0"/>
          </a:p>
        </p:txBody>
      </p:sp>
      <p:pic>
        <p:nvPicPr>
          <p:cNvPr id="31746" name="Picture 2"/>
          <p:cNvPicPr>
            <a:picLocks noChangeAspect="1" noChangeArrowheads="1"/>
          </p:cNvPicPr>
          <p:nvPr/>
        </p:nvPicPr>
        <p:blipFill>
          <a:blip r:embed="rId2"/>
          <a:srcRect/>
          <a:stretch>
            <a:fillRect/>
          </a:stretch>
        </p:blipFill>
        <p:spPr bwMode="auto">
          <a:xfrm>
            <a:off x="300990" y="260350"/>
            <a:ext cx="10401300" cy="6296025"/>
          </a:xfrm>
          <a:prstGeom prst="rect">
            <a:avLst/>
          </a:prstGeom>
          <a:noFill/>
          <a:ln w="9525">
            <a:noFill/>
            <a:miter lim="800000"/>
            <a:headEnd/>
            <a:tailEnd/>
          </a:ln>
        </p:spPr>
      </p:pic>
    </p:spTree>
    <p:extLst>
      <p:ext uri="{BB962C8B-B14F-4D97-AF65-F5344CB8AC3E}">
        <p14:creationId xmlns:p14="http://schemas.microsoft.com/office/powerpoint/2010/main" val="26234756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96"/>
          <p:cNvPicPr>
            <a:picLocks noChangeAspect="1" noChangeArrowheads="1"/>
          </p:cNvPicPr>
          <p:nvPr/>
        </p:nvPicPr>
        <p:blipFill>
          <a:blip r:embed="rId3" cstate="print"/>
          <a:srcRect l="1936" t="1990" r="1263" b="2472"/>
          <a:stretch>
            <a:fillRect/>
          </a:stretch>
        </p:blipFill>
        <p:spPr bwMode="auto">
          <a:xfrm>
            <a:off x="81950" y="838200"/>
            <a:ext cx="5495890" cy="4555777"/>
          </a:xfrm>
          <a:prstGeom prst="rect">
            <a:avLst/>
          </a:prstGeom>
          <a:noFill/>
          <a:ln w="9525">
            <a:noFill/>
            <a:miter lim="800000"/>
            <a:headEnd/>
            <a:tailEnd/>
          </a:ln>
        </p:spPr>
      </p:pic>
      <p:sp>
        <p:nvSpPr>
          <p:cNvPr id="8" name="Rectangle 7"/>
          <p:cNvSpPr/>
          <p:nvPr/>
        </p:nvSpPr>
        <p:spPr>
          <a:xfrm>
            <a:off x="5486401" y="929820"/>
            <a:ext cx="5212079" cy="4401205"/>
          </a:xfrm>
          <a:prstGeom prst="rect">
            <a:avLst/>
          </a:prstGeom>
        </p:spPr>
        <p:txBody>
          <a:bodyPr wrap="square">
            <a:spAutoFit/>
          </a:bodyPr>
          <a:lstStyle/>
          <a:p>
            <a:pPr marL="463550" lvl="1" indent="-347663" algn="just">
              <a:spcBef>
                <a:spcPts val="600"/>
              </a:spcBef>
              <a:spcAft>
                <a:spcPts val="600"/>
              </a:spcAft>
              <a:buFont typeface="Wingdings" pitchFamily="2" charset="2"/>
              <a:buChar char="§"/>
            </a:pPr>
            <a:r>
              <a:rPr lang="en-US" sz="2000" b="1" dirty="0" smtClean="0">
                <a:solidFill>
                  <a:srgbClr val="006600"/>
                </a:solidFill>
                <a:latin typeface="Calibri" pitchFamily="34" charset="0"/>
              </a:rPr>
              <a:t>Intra &amp; Inter State Transmission strengthening: </a:t>
            </a:r>
          </a:p>
          <a:p>
            <a:pPr marL="920750" lvl="2" indent="-347663" algn="just">
              <a:spcBef>
                <a:spcPts val="600"/>
              </a:spcBef>
              <a:spcAft>
                <a:spcPts val="600"/>
              </a:spcAft>
              <a:buFont typeface="Wingdings" pitchFamily="2" charset="2"/>
              <a:buChar char="ü"/>
            </a:pPr>
            <a:r>
              <a:rPr lang="en-US" sz="2000" dirty="0" smtClean="0">
                <a:latin typeface="Calibri" pitchFamily="34" charset="0"/>
              </a:rPr>
              <a:t>For integration of Renewable energy sources with the grid</a:t>
            </a:r>
          </a:p>
          <a:p>
            <a:pPr marL="920750" lvl="2" indent="-347663" algn="just">
              <a:spcBef>
                <a:spcPts val="600"/>
              </a:spcBef>
              <a:spcAft>
                <a:spcPts val="600"/>
              </a:spcAft>
              <a:buFont typeface="Wingdings" pitchFamily="2" charset="2"/>
              <a:buChar char="ü"/>
            </a:pPr>
            <a:r>
              <a:rPr lang="en-US" sz="2000" dirty="0" smtClean="0">
                <a:latin typeface="Calibri" pitchFamily="34" charset="0"/>
              </a:rPr>
              <a:t>Integration of UMSPP</a:t>
            </a:r>
          </a:p>
          <a:p>
            <a:pPr marL="463550" lvl="1" indent="-347663" algn="just">
              <a:spcBef>
                <a:spcPts val="600"/>
              </a:spcBef>
              <a:spcAft>
                <a:spcPts val="600"/>
              </a:spcAft>
              <a:buFont typeface="Wingdings" pitchFamily="2" charset="2"/>
              <a:buChar char="§"/>
            </a:pPr>
            <a:r>
              <a:rPr lang="en-US" sz="2000" b="1" dirty="0" smtClean="0">
                <a:solidFill>
                  <a:srgbClr val="006600"/>
                </a:solidFill>
                <a:latin typeface="Calibri" pitchFamily="34" charset="0"/>
              </a:rPr>
              <a:t>Dynamic compensation (SVC &amp; STATCOM): </a:t>
            </a:r>
          </a:p>
          <a:p>
            <a:pPr marL="920750" lvl="2" indent="-347663" algn="just">
              <a:spcBef>
                <a:spcPts val="600"/>
              </a:spcBef>
              <a:spcAft>
                <a:spcPts val="600"/>
              </a:spcAft>
              <a:buFont typeface="Wingdings" pitchFamily="2" charset="2"/>
              <a:buChar char="ü"/>
            </a:pPr>
            <a:r>
              <a:rPr lang="en-US" sz="2000" dirty="0">
                <a:latin typeface="Calibri" pitchFamily="34" charset="0"/>
              </a:rPr>
              <a:t>To maintain grid parameters</a:t>
            </a:r>
          </a:p>
          <a:p>
            <a:pPr marL="463550" lvl="1" indent="-347663" algn="just">
              <a:spcBef>
                <a:spcPts val="600"/>
              </a:spcBef>
              <a:spcAft>
                <a:spcPts val="600"/>
              </a:spcAft>
              <a:buFont typeface="Wingdings" pitchFamily="2" charset="2"/>
              <a:buChar char="§"/>
            </a:pPr>
            <a:r>
              <a:rPr lang="en-US" sz="2000" b="1" dirty="0" smtClean="0">
                <a:solidFill>
                  <a:srgbClr val="006600"/>
                </a:solidFill>
                <a:latin typeface="Calibri" pitchFamily="34" charset="0"/>
              </a:rPr>
              <a:t>Renewable Energy Management </a:t>
            </a:r>
            <a:r>
              <a:rPr lang="en-US" sz="2000" b="1" dirty="0" err="1" smtClean="0">
                <a:solidFill>
                  <a:srgbClr val="006600"/>
                </a:solidFill>
                <a:latin typeface="Calibri" pitchFamily="34" charset="0"/>
              </a:rPr>
              <a:t>Centres</a:t>
            </a:r>
            <a:r>
              <a:rPr lang="en-US" sz="2000" b="1" dirty="0" smtClean="0">
                <a:solidFill>
                  <a:srgbClr val="006600"/>
                </a:solidFill>
                <a:latin typeface="Calibri" pitchFamily="34" charset="0"/>
              </a:rPr>
              <a:t> (REMC):</a:t>
            </a:r>
            <a:r>
              <a:rPr lang="en-US" sz="2000" b="1" dirty="0" smtClean="0">
                <a:latin typeface="Calibri" pitchFamily="34" charset="0"/>
              </a:rPr>
              <a:t> </a:t>
            </a:r>
          </a:p>
          <a:p>
            <a:pPr marL="920750" lvl="2" indent="-347663" algn="just">
              <a:spcBef>
                <a:spcPts val="600"/>
              </a:spcBef>
              <a:spcAft>
                <a:spcPts val="600"/>
              </a:spcAft>
              <a:buFont typeface="Wingdings" pitchFamily="2" charset="2"/>
              <a:buChar char="ü"/>
            </a:pPr>
            <a:r>
              <a:rPr lang="en-US" sz="2000" dirty="0">
                <a:latin typeface="Calibri" pitchFamily="34" charset="0"/>
              </a:rPr>
              <a:t>For RE forecasting, Scheduling  &amp; real time monitoring</a:t>
            </a:r>
          </a:p>
        </p:txBody>
      </p:sp>
      <p:sp>
        <p:nvSpPr>
          <p:cNvPr id="9" name="Oval 8"/>
          <p:cNvSpPr/>
          <p:nvPr/>
        </p:nvSpPr>
        <p:spPr>
          <a:xfrm>
            <a:off x="81950" y="5793887"/>
            <a:ext cx="10616530" cy="838200"/>
          </a:xfrm>
          <a:prstGeom prst="ellipse">
            <a:avLst/>
          </a:prstGeom>
          <a:solidFill>
            <a:schemeClr val="accent5">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6600"/>
                </a:solidFill>
              </a:rPr>
              <a:t>GEC – Commissioned/</a:t>
            </a:r>
          </a:p>
          <a:p>
            <a:pPr algn="ctr"/>
            <a:r>
              <a:rPr lang="en-US" sz="2800" b="1" dirty="0" smtClean="0">
                <a:solidFill>
                  <a:srgbClr val="006600"/>
                </a:solidFill>
              </a:rPr>
              <a:t>Under Implementation</a:t>
            </a:r>
            <a:endParaRPr lang="en-US" sz="2800" b="1" dirty="0">
              <a:solidFill>
                <a:srgbClr val="006600"/>
              </a:solidFill>
            </a:endParaRPr>
          </a:p>
        </p:txBody>
      </p:sp>
      <p:sp>
        <p:nvSpPr>
          <p:cNvPr id="6" name="Title 3"/>
          <p:cNvSpPr txBox="1">
            <a:spLocks/>
          </p:cNvSpPr>
          <p:nvPr/>
        </p:nvSpPr>
        <p:spPr bwMode="auto">
          <a:xfrm>
            <a:off x="0" y="0"/>
            <a:ext cx="10972800" cy="822960"/>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ctr">
              <a:lnSpc>
                <a:spcPct val="70000"/>
              </a:lnSpc>
              <a:spcBef>
                <a:spcPct val="0"/>
              </a:spcBef>
              <a:buNone/>
              <a:defRPr sz="2800" b="1">
                <a:solidFill>
                  <a:schemeClr val="bg1"/>
                </a:solidFill>
                <a:latin typeface="Cambria" panose="02040503050406030204" pitchFamily="18" charset="0"/>
                <a:ea typeface="+mj-ea"/>
                <a:cs typeface="Arial" pitchFamily="34" charset="0"/>
              </a:defRPr>
            </a:lvl1pPr>
          </a:lstStyle>
          <a:p>
            <a:r>
              <a:rPr lang="en-US" altLang="en-US" sz="3600" dirty="0" smtClean="0"/>
              <a:t>Green Energy Corridors</a:t>
            </a:r>
            <a:endParaRPr lang="en-US" altLang="en-US" sz="3600" dirty="0"/>
          </a:p>
        </p:txBody>
      </p:sp>
      <p:sp>
        <p:nvSpPr>
          <p:cNvPr id="7" name="Left Arrow 6">
            <a:hlinkClick r:id="rId4" action="ppaction://hlinksldjump"/>
          </p:cNvPr>
          <p:cNvSpPr/>
          <p:nvPr/>
        </p:nvSpPr>
        <p:spPr>
          <a:xfrm>
            <a:off x="10166394" y="6328705"/>
            <a:ext cx="533400" cy="44291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2293059"/>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0" y="0"/>
            <a:ext cx="10972800" cy="822960"/>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defPPr>
              <a:defRPr lang="en-US"/>
            </a:defPPr>
            <a:lvl1pPr algn="ctr">
              <a:lnSpc>
                <a:spcPct val="70000"/>
              </a:lnSpc>
              <a:spcBef>
                <a:spcPct val="0"/>
              </a:spcBef>
              <a:buNone/>
              <a:defRPr sz="2800" b="1">
                <a:solidFill>
                  <a:schemeClr val="bg1"/>
                </a:solidFill>
                <a:latin typeface="Cambria" panose="02040503050406030204" pitchFamily="18" charset="0"/>
                <a:ea typeface="+mj-ea"/>
                <a:cs typeface="Arial" pitchFamily="34" charset="0"/>
              </a:defRPr>
            </a:lvl1pPr>
          </a:lstStyle>
          <a:p>
            <a:r>
              <a:rPr lang="en-US" dirty="0"/>
              <a:t>Dynamic Compensation </a:t>
            </a:r>
          </a:p>
        </p:txBody>
      </p:sp>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0" y="990600"/>
            <a:ext cx="6328090" cy="5486400"/>
          </a:xfrm>
          <a:prstGeom prst="rect">
            <a:avLst/>
          </a:prstGeom>
        </p:spPr>
      </p:pic>
      <p:sp>
        <p:nvSpPr>
          <p:cNvPr id="39" name="Text Placeholder 5"/>
          <p:cNvSpPr txBox="1">
            <a:spLocks/>
          </p:cNvSpPr>
          <p:nvPr/>
        </p:nvSpPr>
        <p:spPr>
          <a:xfrm>
            <a:off x="6309360" y="1219201"/>
            <a:ext cx="466344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IN" altLang="en-US" sz="2400" b="1" dirty="0" smtClean="0"/>
              <a:t>Facilitating Renewable Integration</a:t>
            </a:r>
          </a:p>
          <a:p>
            <a:pPr>
              <a:spcBef>
                <a:spcPts val="0"/>
              </a:spcBef>
            </a:pPr>
            <a:endParaRPr lang="en-IN" altLang="en-US" sz="2400" b="1" dirty="0" smtClean="0"/>
          </a:p>
          <a:p>
            <a:pPr>
              <a:spcBef>
                <a:spcPts val="0"/>
              </a:spcBef>
            </a:pPr>
            <a:r>
              <a:rPr lang="en-IN" altLang="en-US" sz="2400" b="1" dirty="0" smtClean="0"/>
              <a:t>Maintaining system parameters</a:t>
            </a:r>
          </a:p>
          <a:p>
            <a:pPr>
              <a:spcBef>
                <a:spcPts val="0"/>
              </a:spcBef>
            </a:pPr>
            <a:endParaRPr lang="en-IN" altLang="en-US" sz="2400" b="1" dirty="0" smtClean="0"/>
          </a:p>
          <a:p>
            <a:pPr>
              <a:spcBef>
                <a:spcPts val="0"/>
              </a:spcBef>
            </a:pPr>
            <a:r>
              <a:rPr lang="en-IN" altLang="en-US" sz="2400" b="1" dirty="0" smtClean="0"/>
              <a:t>14 No. of Hybrid STATCOMs</a:t>
            </a:r>
            <a:endParaRPr lang="en-IN" altLang="en-US" sz="1800" b="1" dirty="0" smtClean="0"/>
          </a:p>
          <a:p>
            <a:pPr>
              <a:spcBef>
                <a:spcPts val="0"/>
              </a:spcBef>
            </a:pPr>
            <a:endParaRPr lang="en-IN" altLang="en-US" sz="2400" b="1" dirty="0" smtClean="0"/>
          </a:p>
          <a:p>
            <a:pPr>
              <a:spcBef>
                <a:spcPts val="0"/>
              </a:spcBef>
            </a:pPr>
            <a:r>
              <a:rPr lang="en-IN" altLang="en-US" sz="2400" b="1" dirty="0" smtClean="0"/>
              <a:t>4 No. of SVCs  </a:t>
            </a:r>
            <a:endParaRPr lang="en-IN" altLang="en-US" sz="1800" b="1" dirty="0" smtClean="0"/>
          </a:p>
          <a:p>
            <a:pPr>
              <a:spcBef>
                <a:spcPts val="0"/>
              </a:spcBef>
            </a:pPr>
            <a:endParaRPr lang="en-IN" altLang="en-US" sz="2400" b="1" dirty="0" smtClean="0"/>
          </a:p>
        </p:txBody>
      </p:sp>
    </p:spTree>
    <p:extLst>
      <p:ext uri="{BB962C8B-B14F-4D97-AF65-F5344CB8AC3E}">
        <p14:creationId xmlns:p14="http://schemas.microsoft.com/office/powerpoint/2010/main" val="1000468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p:cNvPicPr>
            <a:picLocks noChangeAspect="1" noChangeArrowheads="1"/>
          </p:cNvPicPr>
          <p:nvPr/>
        </p:nvPicPr>
        <p:blipFill>
          <a:blip r:embed="rId2"/>
          <a:srcRect/>
          <a:stretch>
            <a:fillRect/>
          </a:stretch>
        </p:blipFill>
        <p:spPr bwMode="auto">
          <a:xfrm>
            <a:off x="300990" y="1600201"/>
            <a:ext cx="5846446" cy="5257799"/>
          </a:xfrm>
          <a:prstGeom prst="rect">
            <a:avLst/>
          </a:prstGeom>
          <a:solidFill>
            <a:srgbClr val="FF9900"/>
          </a:solidFill>
          <a:ln w="9525">
            <a:solidFill>
              <a:schemeClr val="accent1">
                <a:shade val="50000"/>
              </a:schemeClr>
            </a:solidFill>
            <a:miter lim="800000"/>
            <a:headEnd/>
            <a:tailEnd/>
          </a:ln>
        </p:spPr>
      </p:pic>
      <p:sp>
        <p:nvSpPr>
          <p:cNvPr id="46083" name="Rectangle 25"/>
          <p:cNvSpPr>
            <a:spLocks noChangeArrowheads="1"/>
          </p:cNvSpPr>
          <p:nvPr/>
        </p:nvSpPr>
        <p:spPr bwMode="auto">
          <a:xfrm>
            <a:off x="0" y="0"/>
            <a:ext cx="10972800" cy="822960"/>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p>
            <a:pPr algn="ctr">
              <a:lnSpc>
                <a:spcPct val="70000"/>
              </a:lnSpc>
              <a:spcBef>
                <a:spcPct val="0"/>
              </a:spcBef>
            </a:pPr>
            <a:r>
              <a:rPr lang="en-US" altLang="en-US" sz="2800" b="1" dirty="0">
                <a:solidFill>
                  <a:schemeClr val="bg1"/>
                </a:solidFill>
                <a:latin typeface="Cambria" panose="02040503050406030204" pitchFamily="18" charset="0"/>
                <a:ea typeface="+mj-ea"/>
                <a:cs typeface="Arial" pitchFamily="34" charset="0"/>
              </a:rPr>
              <a:t>Renewable Energy Management center</a:t>
            </a:r>
          </a:p>
        </p:txBody>
      </p:sp>
      <p:sp>
        <p:nvSpPr>
          <p:cNvPr id="46084" name="TextBox 2"/>
          <p:cNvSpPr txBox="1">
            <a:spLocks noChangeArrowheads="1"/>
          </p:cNvSpPr>
          <p:nvPr/>
        </p:nvSpPr>
        <p:spPr bwMode="auto">
          <a:xfrm>
            <a:off x="887730" y="3051176"/>
            <a:ext cx="1411606"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200" b="1">
                <a:solidFill>
                  <a:srgbClr val="000000"/>
                </a:solidFill>
                <a:latin typeface="Georgia" pitchFamily="18" charset="0"/>
              </a:rPr>
              <a:t>Rajasthan</a:t>
            </a:r>
          </a:p>
        </p:txBody>
      </p:sp>
      <p:sp>
        <p:nvSpPr>
          <p:cNvPr id="46085" name="TextBox 3"/>
          <p:cNvSpPr txBox="1">
            <a:spLocks noChangeArrowheads="1"/>
          </p:cNvSpPr>
          <p:nvPr/>
        </p:nvSpPr>
        <p:spPr bwMode="auto">
          <a:xfrm>
            <a:off x="1112520" y="4175126"/>
            <a:ext cx="1605916"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200" b="1">
                <a:solidFill>
                  <a:srgbClr val="000000"/>
                </a:solidFill>
                <a:latin typeface="Georgia" pitchFamily="18" charset="0"/>
              </a:rPr>
              <a:t>Maharashtra</a:t>
            </a:r>
          </a:p>
        </p:txBody>
      </p:sp>
      <p:sp>
        <p:nvSpPr>
          <p:cNvPr id="46086" name="TextBox 4"/>
          <p:cNvSpPr txBox="1">
            <a:spLocks noChangeArrowheads="1"/>
          </p:cNvSpPr>
          <p:nvPr/>
        </p:nvSpPr>
        <p:spPr bwMode="auto">
          <a:xfrm>
            <a:off x="1272540" y="5111751"/>
            <a:ext cx="1411606"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200" b="1">
                <a:solidFill>
                  <a:srgbClr val="000000"/>
                </a:solidFill>
                <a:latin typeface="Georgia" pitchFamily="18" charset="0"/>
              </a:rPr>
              <a:t>Karnataka</a:t>
            </a:r>
          </a:p>
        </p:txBody>
      </p:sp>
      <p:sp>
        <p:nvSpPr>
          <p:cNvPr id="46087" name="TextBox 5"/>
          <p:cNvSpPr txBox="1">
            <a:spLocks noChangeArrowheads="1"/>
          </p:cNvSpPr>
          <p:nvPr/>
        </p:nvSpPr>
        <p:spPr bwMode="auto">
          <a:xfrm>
            <a:off x="2179320" y="5632451"/>
            <a:ext cx="55626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200" b="1">
                <a:solidFill>
                  <a:srgbClr val="000000"/>
                </a:solidFill>
                <a:latin typeface="Georgia" pitchFamily="18" charset="0"/>
              </a:rPr>
              <a:t>TN</a:t>
            </a:r>
          </a:p>
        </p:txBody>
      </p:sp>
      <p:sp>
        <p:nvSpPr>
          <p:cNvPr id="46088" name="TextBox 6"/>
          <p:cNvSpPr txBox="1">
            <a:spLocks noChangeArrowheads="1"/>
          </p:cNvSpPr>
          <p:nvPr/>
        </p:nvSpPr>
        <p:spPr bwMode="auto">
          <a:xfrm>
            <a:off x="2249806" y="3624264"/>
            <a:ext cx="57912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200" b="1">
                <a:solidFill>
                  <a:srgbClr val="000000"/>
                </a:solidFill>
                <a:latin typeface="Georgia" pitchFamily="18" charset="0"/>
              </a:rPr>
              <a:t>MP</a:t>
            </a:r>
          </a:p>
        </p:txBody>
      </p:sp>
      <p:sp>
        <p:nvSpPr>
          <p:cNvPr id="46089" name="TextBox 7"/>
          <p:cNvSpPr txBox="1">
            <a:spLocks noChangeArrowheads="1"/>
          </p:cNvSpPr>
          <p:nvPr/>
        </p:nvSpPr>
        <p:spPr bwMode="auto">
          <a:xfrm>
            <a:off x="672466" y="3595688"/>
            <a:ext cx="1327784"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200" b="1">
                <a:solidFill>
                  <a:srgbClr val="000000"/>
                </a:solidFill>
                <a:latin typeface="Georgia" pitchFamily="18" charset="0"/>
              </a:rPr>
              <a:t>Gujarat</a:t>
            </a:r>
          </a:p>
        </p:txBody>
      </p:sp>
      <p:sp>
        <p:nvSpPr>
          <p:cNvPr id="46090" name="TextBox 8"/>
          <p:cNvSpPr txBox="1">
            <a:spLocks noChangeArrowheads="1"/>
          </p:cNvSpPr>
          <p:nvPr/>
        </p:nvSpPr>
        <p:spPr bwMode="auto">
          <a:xfrm>
            <a:off x="2468880" y="4830764"/>
            <a:ext cx="558166"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200" b="1">
                <a:solidFill>
                  <a:srgbClr val="000000"/>
                </a:solidFill>
                <a:latin typeface="Georgia" pitchFamily="18" charset="0"/>
              </a:rPr>
              <a:t>AP</a:t>
            </a:r>
          </a:p>
        </p:txBody>
      </p:sp>
      <p:sp>
        <p:nvSpPr>
          <p:cNvPr id="10" name="Oval 9"/>
          <p:cNvSpPr/>
          <p:nvPr/>
        </p:nvSpPr>
        <p:spPr bwMode="auto">
          <a:xfrm>
            <a:off x="2186989" y="2785814"/>
            <a:ext cx="150901" cy="110395"/>
          </a:xfrm>
          <a:prstGeom prst="ellipse">
            <a:avLst/>
          </a:prstGeom>
          <a:solidFill>
            <a:srgbClr val="FF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b="1">
              <a:solidFill>
                <a:srgbClr val="000000"/>
              </a:solidFill>
            </a:endParaRPr>
          </a:p>
        </p:txBody>
      </p:sp>
      <p:sp>
        <p:nvSpPr>
          <p:cNvPr id="12" name="Oval 11"/>
          <p:cNvSpPr/>
          <p:nvPr/>
        </p:nvSpPr>
        <p:spPr bwMode="auto">
          <a:xfrm>
            <a:off x="1736955" y="2995872"/>
            <a:ext cx="150901" cy="110395"/>
          </a:xfrm>
          <a:prstGeom prst="ellipse">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b="1">
              <a:solidFill>
                <a:srgbClr val="000000"/>
              </a:solidFill>
            </a:endParaRPr>
          </a:p>
        </p:txBody>
      </p:sp>
      <p:sp>
        <p:nvSpPr>
          <p:cNvPr id="13" name="Oval 12"/>
          <p:cNvSpPr/>
          <p:nvPr/>
        </p:nvSpPr>
        <p:spPr bwMode="auto">
          <a:xfrm>
            <a:off x="1276417" y="3829103"/>
            <a:ext cx="150901" cy="110395"/>
          </a:xfrm>
          <a:prstGeom prst="ellipse">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b="1">
              <a:solidFill>
                <a:srgbClr val="000000"/>
              </a:solidFill>
            </a:endParaRPr>
          </a:p>
        </p:txBody>
      </p:sp>
      <p:sp>
        <p:nvSpPr>
          <p:cNvPr id="14" name="Oval 13"/>
          <p:cNvSpPr/>
          <p:nvPr/>
        </p:nvSpPr>
        <p:spPr bwMode="auto">
          <a:xfrm>
            <a:off x="1200697" y="4396927"/>
            <a:ext cx="150901" cy="110395"/>
          </a:xfrm>
          <a:prstGeom prst="ellipse">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b="1">
              <a:solidFill>
                <a:srgbClr val="000000"/>
              </a:solidFill>
            </a:endParaRPr>
          </a:p>
        </p:txBody>
      </p:sp>
      <p:sp>
        <p:nvSpPr>
          <p:cNvPr id="15" name="Oval 14"/>
          <p:cNvSpPr/>
          <p:nvPr/>
        </p:nvSpPr>
        <p:spPr bwMode="auto">
          <a:xfrm>
            <a:off x="2032635" y="5361637"/>
            <a:ext cx="150901" cy="110395"/>
          </a:xfrm>
          <a:prstGeom prst="ellipse">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b="1">
              <a:solidFill>
                <a:srgbClr val="000000"/>
              </a:solidFill>
            </a:endParaRPr>
          </a:p>
        </p:txBody>
      </p:sp>
      <p:sp>
        <p:nvSpPr>
          <p:cNvPr id="16" name="Oval 15"/>
          <p:cNvSpPr/>
          <p:nvPr/>
        </p:nvSpPr>
        <p:spPr bwMode="auto">
          <a:xfrm>
            <a:off x="2483395" y="5054926"/>
            <a:ext cx="150901" cy="110395"/>
          </a:xfrm>
          <a:prstGeom prst="ellipse">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b="1">
              <a:solidFill>
                <a:srgbClr val="000000"/>
              </a:solidFill>
            </a:endParaRPr>
          </a:p>
        </p:txBody>
      </p:sp>
      <p:sp>
        <p:nvSpPr>
          <p:cNvPr id="17" name="Oval 16"/>
          <p:cNvSpPr/>
          <p:nvPr/>
        </p:nvSpPr>
        <p:spPr bwMode="auto">
          <a:xfrm>
            <a:off x="2491228" y="5577191"/>
            <a:ext cx="150901" cy="110395"/>
          </a:xfrm>
          <a:prstGeom prst="ellipse">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b="1">
              <a:solidFill>
                <a:srgbClr val="000000"/>
              </a:solidFill>
            </a:endParaRPr>
          </a:p>
        </p:txBody>
      </p:sp>
      <p:sp>
        <p:nvSpPr>
          <p:cNvPr id="18" name="Oval 17"/>
          <p:cNvSpPr/>
          <p:nvPr/>
        </p:nvSpPr>
        <p:spPr bwMode="auto">
          <a:xfrm>
            <a:off x="2148638" y="5416835"/>
            <a:ext cx="150901" cy="110395"/>
          </a:xfrm>
          <a:prstGeom prst="ellipse">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b="1">
              <a:solidFill>
                <a:srgbClr val="000000"/>
              </a:solidFill>
            </a:endParaRPr>
          </a:p>
        </p:txBody>
      </p:sp>
      <p:sp>
        <p:nvSpPr>
          <p:cNvPr id="19" name="Oval 18"/>
          <p:cNvSpPr/>
          <p:nvPr/>
        </p:nvSpPr>
        <p:spPr bwMode="auto">
          <a:xfrm>
            <a:off x="1200696" y="4491790"/>
            <a:ext cx="150901" cy="110395"/>
          </a:xfrm>
          <a:prstGeom prst="ellipse">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b="1">
              <a:solidFill>
                <a:srgbClr val="000000"/>
              </a:solidFill>
            </a:endParaRPr>
          </a:p>
        </p:txBody>
      </p:sp>
      <p:sp>
        <p:nvSpPr>
          <p:cNvPr id="46118" name="TextBox 19"/>
          <p:cNvSpPr txBox="1">
            <a:spLocks noChangeArrowheads="1"/>
          </p:cNvSpPr>
          <p:nvPr/>
        </p:nvSpPr>
        <p:spPr bwMode="auto">
          <a:xfrm>
            <a:off x="1146810" y="4568826"/>
            <a:ext cx="1605916"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200" b="1">
                <a:solidFill>
                  <a:srgbClr val="000000"/>
                </a:solidFill>
                <a:latin typeface="Georgia" pitchFamily="18" charset="0"/>
              </a:rPr>
              <a:t>WRLDC</a:t>
            </a:r>
          </a:p>
        </p:txBody>
      </p:sp>
      <p:sp>
        <p:nvSpPr>
          <p:cNvPr id="46119" name="TextBox 20"/>
          <p:cNvSpPr txBox="1">
            <a:spLocks noChangeArrowheads="1"/>
          </p:cNvSpPr>
          <p:nvPr/>
        </p:nvSpPr>
        <p:spPr bwMode="auto">
          <a:xfrm>
            <a:off x="1426846" y="5472114"/>
            <a:ext cx="92202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200" b="1">
                <a:solidFill>
                  <a:srgbClr val="000000"/>
                </a:solidFill>
                <a:latin typeface="Georgia" pitchFamily="18" charset="0"/>
              </a:rPr>
              <a:t>SRLDC</a:t>
            </a:r>
          </a:p>
        </p:txBody>
      </p:sp>
      <p:sp>
        <p:nvSpPr>
          <p:cNvPr id="22" name="Oval 21"/>
          <p:cNvSpPr/>
          <p:nvPr/>
        </p:nvSpPr>
        <p:spPr bwMode="auto">
          <a:xfrm>
            <a:off x="2111539" y="2885477"/>
            <a:ext cx="150901" cy="110395"/>
          </a:xfrm>
          <a:prstGeom prst="ellipse">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b="1">
              <a:solidFill>
                <a:srgbClr val="000000"/>
              </a:solidFill>
            </a:endParaRPr>
          </a:p>
        </p:txBody>
      </p:sp>
      <p:sp>
        <p:nvSpPr>
          <p:cNvPr id="46123" name="TextBox 22"/>
          <p:cNvSpPr txBox="1">
            <a:spLocks noChangeArrowheads="1"/>
          </p:cNvSpPr>
          <p:nvPr/>
        </p:nvSpPr>
        <p:spPr bwMode="auto">
          <a:xfrm>
            <a:off x="2133601" y="2909889"/>
            <a:ext cx="160401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200" b="1">
                <a:solidFill>
                  <a:srgbClr val="000000"/>
                </a:solidFill>
                <a:latin typeface="Georgia" pitchFamily="18" charset="0"/>
              </a:rPr>
              <a:t>NRLDC</a:t>
            </a:r>
          </a:p>
        </p:txBody>
      </p:sp>
      <p:sp>
        <p:nvSpPr>
          <p:cNvPr id="46124" name="TextBox 23"/>
          <p:cNvSpPr txBox="1">
            <a:spLocks noChangeArrowheads="1"/>
          </p:cNvSpPr>
          <p:nvPr/>
        </p:nvSpPr>
        <p:spPr bwMode="auto">
          <a:xfrm>
            <a:off x="1887856" y="2559051"/>
            <a:ext cx="1605914"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200" b="1">
                <a:solidFill>
                  <a:srgbClr val="000000"/>
                </a:solidFill>
                <a:latin typeface="Georgia" pitchFamily="18" charset="0"/>
              </a:rPr>
              <a:t>NLDC</a:t>
            </a:r>
          </a:p>
        </p:txBody>
      </p:sp>
      <p:sp>
        <p:nvSpPr>
          <p:cNvPr id="27" name="Oval 26"/>
          <p:cNvSpPr/>
          <p:nvPr/>
        </p:nvSpPr>
        <p:spPr bwMode="auto">
          <a:xfrm>
            <a:off x="2562441" y="3572698"/>
            <a:ext cx="150901" cy="110395"/>
          </a:xfrm>
          <a:prstGeom prst="ellipse">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b="1">
              <a:solidFill>
                <a:srgbClr val="000000"/>
              </a:solidFill>
            </a:endParaRPr>
          </a:p>
        </p:txBody>
      </p:sp>
      <p:grpSp>
        <p:nvGrpSpPr>
          <p:cNvPr id="46128" name="Group 8"/>
          <p:cNvGrpSpPr>
            <a:grpSpLocks/>
          </p:cNvGrpSpPr>
          <p:nvPr/>
        </p:nvGrpSpPr>
        <p:grpSpPr bwMode="auto">
          <a:xfrm>
            <a:off x="6349366" y="887580"/>
            <a:ext cx="4539614" cy="4530558"/>
            <a:chOff x="5291635" y="1122200"/>
            <a:chExt cx="3782291" cy="4530084"/>
          </a:xfrm>
        </p:grpSpPr>
        <p:sp>
          <p:nvSpPr>
            <p:cNvPr id="6" name="Right Brace 5"/>
            <p:cNvSpPr/>
            <p:nvPr/>
          </p:nvSpPr>
          <p:spPr>
            <a:xfrm rot="16200000">
              <a:off x="6911348" y="440397"/>
              <a:ext cx="504772" cy="2880763"/>
            </a:xfrm>
            <a:prstGeom prst="rightBrace">
              <a:avLst>
                <a:gd name="adj1" fmla="val 8333"/>
                <a:gd name="adj2" fmla="val 50814"/>
              </a:avLst>
            </a:prstGeom>
            <a:ln>
              <a:headEnd type="arrow"/>
              <a:tailEnd type="arrow"/>
            </a:ln>
          </p:spPr>
          <p:style>
            <a:lnRef idx="2">
              <a:schemeClr val="accent6"/>
            </a:lnRef>
            <a:fillRef idx="0">
              <a:schemeClr val="accent6"/>
            </a:fillRef>
            <a:effectRef idx="1">
              <a:schemeClr val="accent6"/>
            </a:effectRef>
            <a:fontRef idx="minor">
              <a:schemeClr val="tx1"/>
            </a:fontRef>
          </p:style>
          <p:txBody>
            <a:bodyPr anchor="ctr"/>
            <a:lstStyle/>
            <a:p>
              <a:pPr algn="ctr">
                <a:defRPr/>
              </a:pPr>
              <a:endParaRPr lang="en-US">
                <a:solidFill>
                  <a:srgbClr val="000000"/>
                </a:solidFill>
              </a:endParaRPr>
            </a:p>
          </p:txBody>
        </p:sp>
        <p:graphicFrame>
          <p:nvGraphicFramePr>
            <p:cNvPr id="7" name="Diagram 6"/>
            <p:cNvGraphicFramePr/>
            <p:nvPr/>
          </p:nvGraphicFramePr>
          <p:xfrm>
            <a:off x="5291635" y="1488370"/>
            <a:ext cx="3782291" cy="41639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31"/>
            <p:cNvGrpSpPr/>
            <p:nvPr/>
          </p:nvGrpSpPr>
          <p:grpSpPr>
            <a:xfrm>
              <a:off x="6300192" y="1122200"/>
              <a:ext cx="1770837" cy="560161"/>
              <a:chOff x="1139136" y="272427"/>
              <a:chExt cx="1409644" cy="437134"/>
            </a:xfrm>
            <a:scene3d>
              <a:camera prst="orthographicFront"/>
              <a:lightRig rig="threePt" dir="t">
                <a:rot lat="0" lon="0" rev="7500000"/>
              </a:lightRig>
            </a:scene3d>
          </p:grpSpPr>
          <p:sp>
            <p:nvSpPr>
              <p:cNvPr id="33" name="Rectangle 32"/>
              <p:cNvSpPr/>
              <p:nvPr/>
            </p:nvSpPr>
            <p:spPr>
              <a:xfrm>
                <a:off x="1143640" y="272427"/>
                <a:ext cx="1405140" cy="437133"/>
              </a:xfrm>
              <a:prstGeom prst="rect">
                <a:avLst/>
              </a:prstGeom>
              <a:solidFill>
                <a:srgbClr val="00B050"/>
              </a:solidFill>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34" name="Rectangle 33"/>
              <p:cNvSpPr/>
              <p:nvPr/>
            </p:nvSpPr>
            <p:spPr>
              <a:xfrm>
                <a:off x="1139136" y="272428"/>
                <a:ext cx="1405140" cy="437133"/>
              </a:xfrm>
              <a:prstGeom prst="rect">
                <a:avLst/>
              </a:prstGeom>
              <a:sp3d/>
            </p:spPr>
            <p:style>
              <a:lnRef idx="0">
                <a:scrgbClr r="0" g="0" b="0"/>
              </a:lnRef>
              <a:fillRef idx="0">
                <a:scrgbClr r="0" g="0" b="0"/>
              </a:fillRef>
              <a:effectRef idx="0">
                <a:scrgbClr r="0" g="0" b="0"/>
              </a:effectRef>
              <a:fontRef idx="minor">
                <a:schemeClr val="lt1"/>
              </a:fontRef>
            </p:style>
            <p:txBody>
              <a:bodyPr lIns="7620" tIns="7620" rIns="7620" bIns="7620" spcCol="1270" anchor="ctr"/>
              <a:lstStyle/>
              <a:p>
                <a:pPr algn="ctr" defTabSz="533400">
                  <a:lnSpc>
                    <a:spcPct val="90000"/>
                  </a:lnSpc>
                  <a:spcAft>
                    <a:spcPct val="35000"/>
                  </a:spcAft>
                  <a:defRPr/>
                </a:pPr>
                <a:r>
                  <a:rPr lang="en-IN" sz="2000" b="1" dirty="0">
                    <a:solidFill>
                      <a:srgbClr val="FFFFFF"/>
                    </a:solidFill>
                    <a:latin typeface="Georgia" pitchFamily="18" charset="0"/>
                  </a:rPr>
                  <a:t>NLDC</a:t>
                </a:r>
                <a:endParaRPr lang="en-US" sz="2000" b="1" dirty="0">
                  <a:solidFill>
                    <a:srgbClr val="FFFFFF"/>
                  </a:solidFill>
                  <a:latin typeface="Georgia" pitchFamily="18" charset="0"/>
                </a:endParaRPr>
              </a:p>
            </p:txBody>
          </p:sp>
        </p:grpSp>
      </p:grpSp>
      <p:sp>
        <p:nvSpPr>
          <p:cNvPr id="35" name="TextBox 34"/>
          <p:cNvSpPr txBox="1"/>
          <p:nvPr/>
        </p:nvSpPr>
        <p:spPr>
          <a:xfrm>
            <a:off x="1223010" y="877888"/>
            <a:ext cx="4114800" cy="646112"/>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defRPr/>
            </a:pPr>
            <a:r>
              <a:rPr lang="en-IN" b="1" dirty="0"/>
              <a:t>11 no. of REMC : 7 States + 3 Regions + 1 National level</a:t>
            </a:r>
          </a:p>
        </p:txBody>
      </p:sp>
      <p:sp>
        <p:nvSpPr>
          <p:cNvPr id="46130" name="TextBox 3"/>
          <p:cNvSpPr txBox="1">
            <a:spLocks noChangeArrowheads="1"/>
          </p:cNvSpPr>
          <p:nvPr/>
        </p:nvSpPr>
        <p:spPr bwMode="auto">
          <a:xfrm>
            <a:off x="6156960" y="4872039"/>
            <a:ext cx="493776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marL="342900" indent="-342900" algn="just">
              <a:buFont typeface="Arial" pitchFamily="34" charset="0"/>
              <a:buChar char="•"/>
            </a:pPr>
            <a:r>
              <a:rPr lang="en-US" altLang="en-US" sz="1800" dirty="0">
                <a:latin typeface="Georgia" pitchFamily="18" charset="0"/>
              </a:rPr>
              <a:t>Forecasting of RE generation</a:t>
            </a:r>
          </a:p>
          <a:p>
            <a:pPr marL="342900" indent="-342900" algn="just">
              <a:buFont typeface="Arial" pitchFamily="34" charset="0"/>
              <a:buChar char="•"/>
            </a:pPr>
            <a:endParaRPr lang="en-US" altLang="en-US" sz="1600" dirty="0">
              <a:latin typeface="Georgia" pitchFamily="18" charset="0"/>
            </a:endParaRPr>
          </a:p>
          <a:p>
            <a:pPr marL="342900" indent="-342900" algn="just">
              <a:buFont typeface="Arial" pitchFamily="34" charset="0"/>
              <a:buChar char="•"/>
            </a:pPr>
            <a:r>
              <a:rPr lang="en-US" altLang="en-US" sz="1800" dirty="0">
                <a:latin typeface="Georgia" pitchFamily="18" charset="0"/>
              </a:rPr>
              <a:t>Real time tracking of RE generation from RE sources</a:t>
            </a:r>
          </a:p>
          <a:p>
            <a:pPr marL="342900" indent="-342900" algn="just">
              <a:buFont typeface="Arial" pitchFamily="34" charset="0"/>
              <a:buChar char="•"/>
            </a:pPr>
            <a:endParaRPr lang="en-US" altLang="en-US" sz="1800" dirty="0">
              <a:latin typeface="Georgia" pitchFamily="18" charset="0"/>
            </a:endParaRPr>
          </a:p>
          <a:p>
            <a:pPr marL="342900" indent="-342900" algn="just">
              <a:buFont typeface="Arial" pitchFamily="34" charset="0"/>
              <a:buChar char="•"/>
            </a:pPr>
            <a:r>
              <a:rPr lang="en-US" altLang="en-US" sz="1800" dirty="0">
                <a:latin typeface="Georgia" pitchFamily="18" charset="0"/>
              </a:rPr>
              <a:t>Scheduling solutions</a:t>
            </a:r>
            <a:endParaRPr lang="en-US" altLang="en-US" sz="1800" dirty="0">
              <a:latin typeface="Arial" pitchFamily="34" charset="0"/>
            </a:endParaRPr>
          </a:p>
        </p:txBody>
      </p:sp>
      <p:sp>
        <p:nvSpPr>
          <p:cNvPr id="36" name="Left Arrow 35">
            <a:hlinkClick r:id="rId8" action="ppaction://hlinksldjump"/>
          </p:cNvPr>
          <p:cNvSpPr/>
          <p:nvPr/>
        </p:nvSpPr>
        <p:spPr>
          <a:xfrm>
            <a:off x="10166394" y="6328705"/>
            <a:ext cx="533400" cy="44291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49321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mph" presetSubtype="0" repeatCount="indefinite" grpId="0" nodeType="afterEffect">
                                  <p:stCondLst>
                                    <p:cond delay="0"/>
                                  </p:stCondLst>
                                  <p:endCondLst>
                                    <p:cond evt="onNext" delay="0">
                                      <p:tgtEl>
                                        <p:sldTgt/>
                                      </p:tgtEl>
                                    </p:cond>
                                  </p:endCondLst>
                                  <p:childTnLst>
                                    <p:animClr clrSpc="hsl" dir="cw">
                                      <p:cBhvr override="childStyle">
                                        <p:cTn id="6" dur="500" fill="hold"/>
                                        <p:tgtEl>
                                          <p:spTgt spid="16"/>
                                        </p:tgtEl>
                                        <p:attrNameLst>
                                          <p:attrName>style.color</p:attrName>
                                        </p:attrNameLst>
                                      </p:cBhvr>
                                      <p:by>
                                        <p:hsl h="0" s="12549" l="25098"/>
                                      </p:by>
                                    </p:animClr>
                                    <p:animClr clrSpc="hsl" dir="cw">
                                      <p:cBhvr>
                                        <p:cTn id="7" dur="500" fill="hold"/>
                                        <p:tgtEl>
                                          <p:spTgt spid="16"/>
                                        </p:tgtEl>
                                        <p:attrNameLst>
                                          <p:attrName>fillcolor</p:attrName>
                                        </p:attrNameLst>
                                      </p:cBhvr>
                                      <p:by>
                                        <p:hsl h="0" s="12549" l="25098"/>
                                      </p:by>
                                    </p:animClr>
                                    <p:animClr clrSpc="hsl" dir="cw">
                                      <p:cBhvr>
                                        <p:cTn id="8" dur="500" fill="hold"/>
                                        <p:tgtEl>
                                          <p:spTgt spid="16"/>
                                        </p:tgtEl>
                                        <p:attrNameLst>
                                          <p:attrName>stroke.color</p:attrName>
                                        </p:attrNameLst>
                                      </p:cBhvr>
                                      <p:by>
                                        <p:hsl h="0" s="12549" l="25098"/>
                                      </p:by>
                                    </p:animClr>
                                    <p:set>
                                      <p:cBhvr>
                                        <p:cTn id="9" dur="500" fill="hold"/>
                                        <p:tgtEl>
                                          <p:spTgt spid="16"/>
                                        </p:tgtEl>
                                        <p:attrNameLst>
                                          <p:attrName>fill.type</p:attrName>
                                        </p:attrNameLst>
                                      </p:cBhvr>
                                      <p:to>
                                        <p:strVal val="solid"/>
                                      </p:to>
                                    </p:set>
                                  </p:childTnLst>
                                </p:cTn>
                              </p:par>
                              <p:par>
                                <p:cTn id="10" presetID="30" presetClass="emph" presetSubtype="0" repeatCount="indefinite" grpId="0" nodeType="withEffect">
                                  <p:stCondLst>
                                    <p:cond delay="0"/>
                                  </p:stCondLst>
                                  <p:endCondLst>
                                    <p:cond evt="onNext" delay="0">
                                      <p:tgtEl>
                                        <p:sldTgt/>
                                      </p:tgtEl>
                                    </p:cond>
                                  </p:endCondLst>
                                  <p:childTnLst>
                                    <p:animClr clrSpc="hsl" dir="cw">
                                      <p:cBhvr override="childStyle">
                                        <p:cTn id="11" dur="500" fill="hold"/>
                                        <p:tgtEl>
                                          <p:spTgt spid="15"/>
                                        </p:tgtEl>
                                        <p:attrNameLst>
                                          <p:attrName>style.color</p:attrName>
                                        </p:attrNameLst>
                                      </p:cBhvr>
                                      <p:by>
                                        <p:hsl h="0" s="12549" l="25098"/>
                                      </p:by>
                                    </p:animClr>
                                    <p:animClr clrSpc="hsl" dir="cw">
                                      <p:cBhvr>
                                        <p:cTn id="12" dur="500" fill="hold"/>
                                        <p:tgtEl>
                                          <p:spTgt spid="15"/>
                                        </p:tgtEl>
                                        <p:attrNameLst>
                                          <p:attrName>fillcolor</p:attrName>
                                        </p:attrNameLst>
                                      </p:cBhvr>
                                      <p:by>
                                        <p:hsl h="0" s="12549" l="25098"/>
                                      </p:by>
                                    </p:animClr>
                                    <p:animClr clrSpc="hsl" dir="cw">
                                      <p:cBhvr>
                                        <p:cTn id="13" dur="500" fill="hold"/>
                                        <p:tgtEl>
                                          <p:spTgt spid="15"/>
                                        </p:tgtEl>
                                        <p:attrNameLst>
                                          <p:attrName>stroke.color</p:attrName>
                                        </p:attrNameLst>
                                      </p:cBhvr>
                                      <p:by>
                                        <p:hsl h="0" s="12549" l="25098"/>
                                      </p:by>
                                    </p:animClr>
                                    <p:set>
                                      <p:cBhvr>
                                        <p:cTn id="14" dur="500" fill="hold"/>
                                        <p:tgtEl>
                                          <p:spTgt spid="15"/>
                                        </p:tgtEl>
                                        <p:attrNameLst>
                                          <p:attrName>fill.type</p:attrName>
                                        </p:attrNameLst>
                                      </p:cBhvr>
                                      <p:to>
                                        <p:strVal val="solid"/>
                                      </p:to>
                                    </p:set>
                                  </p:childTnLst>
                                </p:cTn>
                              </p:par>
                              <p:par>
                                <p:cTn id="15" presetID="30" presetClass="emph" presetSubtype="0" repeatCount="indefinite" grpId="0" nodeType="withEffect">
                                  <p:stCondLst>
                                    <p:cond delay="0"/>
                                  </p:stCondLst>
                                  <p:endCondLst>
                                    <p:cond evt="onNext" delay="0">
                                      <p:tgtEl>
                                        <p:sldTgt/>
                                      </p:tgtEl>
                                    </p:cond>
                                  </p:endCondLst>
                                  <p:childTnLst>
                                    <p:animClr clrSpc="hsl" dir="cw">
                                      <p:cBhvr override="childStyle">
                                        <p:cTn id="16" dur="500" fill="hold"/>
                                        <p:tgtEl>
                                          <p:spTgt spid="17"/>
                                        </p:tgtEl>
                                        <p:attrNameLst>
                                          <p:attrName>style.color</p:attrName>
                                        </p:attrNameLst>
                                      </p:cBhvr>
                                      <p:by>
                                        <p:hsl h="0" s="12549" l="25098"/>
                                      </p:by>
                                    </p:animClr>
                                    <p:animClr clrSpc="hsl" dir="cw">
                                      <p:cBhvr>
                                        <p:cTn id="17" dur="500" fill="hold"/>
                                        <p:tgtEl>
                                          <p:spTgt spid="17"/>
                                        </p:tgtEl>
                                        <p:attrNameLst>
                                          <p:attrName>fillcolor</p:attrName>
                                        </p:attrNameLst>
                                      </p:cBhvr>
                                      <p:by>
                                        <p:hsl h="0" s="12549" l="25098"/>
                                      </p:by>
                                    </p:animClr>
                                    <p:animClr clrSpc="hsl" dir="cw">
                                      <p:cBhvr>
                                        <p:cTn id="18" dur="500" fill="hold"/>
                                        <p:tgtEl>
                                          <p:spTgt spid="17"/>
                                        </p:tgtEl>
                                        <p:attrNameLst>
                                          <p:attrName>stroke.color</p:attrName>
                                        </p:attrNameLst>
                                      </p:cBhvr>
                                      <p:by>
                                        <p:hsl h="0" s="12549" l="25098"/>
                                      </p:by>
                                    </p:animClr>
                                    <p:set>
                                      <p:cBhvr>
                                        <p:cTn id="19" dur="500" fill="hold"/>
                                        <p:tgtEl>
                                          <p:spTgt spid="17"/>
                                        </p:tgtEl>
                                        <p:attrNameLst>
                                          <p:attrName>fill.type</p:attrName>
                                        </p:attrNameLst>
                                      </p:cBhvr>
                                      <p:to>
                                        <p:strVal val="solid"/>
                                      </p:to>
                                    </p:set>
                                  </p:childTnLst>
                                </p:cTn>
                              </p:par>
                              <p:par>
                                <p:cTn id="20" presetID="30" presetClass="emph" presetSubtype="0" repeatCount="indefinite" grpId="0" nodeType="withEffect">
                                  <p:stCondLst>
                                    <p:cond delay="0"/>
                                  </p:stCondLst>
                                  <p:endCondLst>
                                    <p:cond evt="onNext" delay="0">
                                      <p:tgtEl>
                                        <p:sldTgt/>
                                      </p:tgtEl>
                                    </p:cond>
                                  </p:endCondLst>
                                  <p:childTnLst>
                                    <p:animClr clrSpc="hsl" dir="cw">
                                      <p:cBhvr override="childStyle">
                                        <p:cTn id="21" dur="500" fill="hold"/>
                                        <p:tgtEl>
                                          <p:spTgt spid="18"/>
                                        </p:tgtEl>
                                        <p:attrNameLst>
                                          <p:attrName>style.color</p:attrName>
                                        </p:attrNameLst>
                                      </p:cBhvr>
                                      <p:by>
                                        <p:hsl h="0" s="12549" l="25098"/>
                                      </p:by>
                                    </p:animClr>
                                    <p:animClr clrSpc="hsl" dir="cw">
                                      <p:cBhvr>
                                        <p:cTn id="22" dur="500" fill="hold"/>
                                        <p:tgtEl>
                                          <p:spTgt spid="18"/>
                                        </p:tgtEl>
                                        <p:attrNameLst>
                                          <p:attrName>fillcolor</p:attrName>
                                        </p:attrNameLst>
                                      </p:cBhvr>
                                      <p:by>
                                        <p:hsl h="0" s="12549" l="25098"/>
                                      </p:by>
                                    </p:animClr>
                                    <p:animClr clrSpc="hsl" dir="cw">
                                      <p:cBhvr>
                                        <p:cTn id="23" dur="500" fill="hold"/>
                                        <p:tgtEl>
                                          <p:spTgt spid="18"/>
                                        </p:tgtEl>
                                        <p:attrNameLst>
                                          <p:attrName>stroke.color</p:attrName>
                                        </p:attrNameLst>
                                      </p:cBhvr>
                                      <p:by>
                                        <p:hsl h="0" s="12549" l="25098"/>
                                      </p:by>
                                    </p:animClr>
                                    <p:set>
                                      <p:cBhvr>
                                        <p:cTn id="24" dur="500" fill="hold"/>
                                        <p:tgtEl>
                                          <p:spTgt spid="18"/>
                                        </p:tgtEl>
                                        <p:attrNameLst>
                                          <p:attrName>fill.type</p:attrName>
                                        </p:attrNameLst>
                                      </p:cBhvr>
                                      <p:to>
                                        <p:strVal val="solid"/>
                                      </p:to>
                                    </p:set>
                                  </p:childTnLst>
                                </p:cTn>
                              </p:par>
                              <p:par>
                                <p:cTn id="25" presetID="30" presetClass="emph" presetSubtype="0" repeatCount="indefinite" grpId="0" nodeType="withEffect">
                                  <p:stCondLst>
                                    <p:cond delay="0"/>
                                  </p:stCondLst>
                                  <p:endCondLst>
                                    <p:cond evt="onNext" delay="0">
                                      <p:tgtEl>
                                        <p:sldTgt/>
                                      </p:tgtEl>
                                    </p:cond>
                                  </p:endCondLst>
                                  <p:childTnLst>
                                    <p:animClr clrSpc="hsl" dir="cw">
                                      <p:cBhvr override="childStyle">
                                        <p:cTn id="26" dur="500" fill="hold"/>
                                        <p:tgtEl>
                                          <p:spTgt spid="13"/>
                                        </p:tgtEl>
                                        <p:attrNameLst>
                                          <p:attrName>style.color</p:attrName>
                                        </p:attrNameLst>
                                      </p:cBhvr>
                                      <p:by>
                                        <p:hsl h="0" s="12549" l="25098"/>
                                      </p:by>
                                    </p:animClr>
                                    <p:animClr clrSpc="hsl" dir="cw">
                                      <p:cBhvr>
                                        <p:cTn id="27" dur="500" fill="hold"/>
                                        <p:tgtEl>
                                          <p:spTgt spid="13"/>
                                        </p:tgtEl>
                                        <p:attrNameLst>
                                          <p:attrName>fillcolor</p:attrName>
                                        </p:attrNameLst>
                                      </p:cBhvr>
                                      <p:by>
                                        <p:hsl h="0" s="12549" l="25098"/>
                                      </p:by>
                                    </p:animClr>
                                    <p:animClr clrSpc="hsl" dir="cw">
                                      <p:cBhvr>
                                        <p:cTn id="28" dur="500" fill="hold"/>
                                        <p:tgtEl>
                                          <p:spTgt spid="13"/>
                                        </p:tgtEl>
                                        <p:attrNameLst>
                                          <p:attrName>stroke.color</p:attrName>
                                        </p:attrNameLst>
                                      </p:cBhvr>
                                      <p:by>
                                        <p:hsl h="0" s="12549" l="25098"/>
                                      </p:by>
                                    </p:animClr>
                                    <p:set>
                                      <p:cBhvr>
                                        <p:cTn id="29" dur="500" fill="hold"/>
                                        <p:tgtEl>
                                          <p:spTgt spid="13"/>
                                        </p:tgtEl>
                                        <p:attrNameLst>
                                          <p:attrName>fill.type</p:attrName>
                                        </p:attrNameLst>
                                      </p:cBhvr>
                                      <p:to>
                                        <p:strVal val="solid"/>
                                      </p:to>
                                    </p:set>
                                  </p:childTnLst>
                                </p:cTn>
                              </p:par>
                              <p:par>
                                <p:cTn id="30" presetID="30" presetClass="emph" presetSubtype="0" repeatCount="indefinite" grpId="0" nodeType="withEffect">
                                  <p:stCondLst>
                                    <p:cond delay="0"/>
                                  </p:stCondLst>
                                  <p:endCondLst>
                                    <p:cond evt="onNext" delay="0">
                                      <p:tgtEl>
                                        <p:sldTgt/>
                                      </p:tgtEl>
                                    </p:cond>
                                  </p:endCondLst>
                                  <p:childTnLst>
                                    <p:animClr clrSpc="hsl" dir="cw">
                                      <p:cBhvr override="childStyle">
                                        <p:cTn id="31" dur="500" fill="hold"/>
                                        <p:tgtEl>
                                          <p:spTgt spid="27"/>
                                        </p:tgtEl>
                                        <p:attrNameLst>
                                          <p:attrName>style.color</p:attrName>
                                        </p:attrNameLst>
                                      </p:cBhvr>
                                      <p:by>
                                        <p:hsl h="0" s="12549" l="25098"/>
                                      </p:by>
                                    </p:animClr>
                                    <p:animClr clrSpc="hsl" dir="cw">
                                      <p:cBhvr>
                                        <p:cTn id="32" dur="500" fill="hold"/>
                                        <p:tgtEl>
                                          <p:spTgt spid="27"/>
                                        </p:tgtEl>
                                        <p:attrNameLst>
                                          <p:attrName>fillcolor</p:attrName>
                                        </p:attrNameLst>
                                      </p:cBhvr>
                                      <p:by>
                                        <p:hsl h="0" s="12549" l="25098"/>
                                      </p:by>
                                    </p:animClr>
                                    <p:animClr clrSpc="hsl" dir="cw">
                                      <p:cBhvr>
                                        <p:cTn id="33" dur="500" fill="hold"/>
                                        <p:tgtEl>
                                          <p:spTgt spid="27"/>
                                        </p:tgtEl>
                                        <p:attrNameLst>
                                          <p:attrName>stroke.color</p:attrName>
                                        </p:attrNameLst>
                                      </p:cBhvr>
                                      <p:by>
                                        <p:hsl h="0" s="12549" l="25098"/>
                                      </p:by>
                                    </p:animClr>
                                    <p:set>
                                      <p:cBhvr>
                                        <p:cTn id="34" dur="500" fill="hold"/>
                                        <p:tgtEl>
                                          <p:spTgt spid="27"/>
                                        </p:tgtEl>
                                        <p:attrNameLst>
                                          <p:attrName>fill.type</p:attrName>
                                        </p:attrNameLst>
                                      </p:cBhvr>
                                      <p:to>
                                        <p:strVal val="solid"/>
                                      </p:to>
                                    </p:set>
                                  </p:childTnLst>
                                </p:cTn>
                              </p:par>
                              <p:par>
                                <p:cTn id="35" presetID="30" presetClass="emph" presetSubtype="0" repeatCount="indefinite" grpId="0" nodeType="withEffect">
                                  <p:stCondLst>
                                    <p:cond delay="0"/>
                                  </p:stCondLst>
                                  <p:endCondLst>
                                    <p:cond evt="onNext" delay="0">
                                      <p:tgtEl>
                                        <p:sldTgt/>
                                      </p:tgtEl>
                                    </p:cond>
                                  </p:endCondLst>
                                  <p:childTnLst>
                                    <p:animClr clrSpc="hsl" dir="cw">
                                      <p:cBhvr override="childStyle">
                                        <p:cTn id="36" dur="500" fill="hold"/>
                                        <p:tgtEl>
                                          <p:spTgt spid="19"/>
                                        </p:tgtEl>
                                        <p:attrNameLst>
                                          <p:attrName>style.color</p:attrName>
                                        </p:attrNameLst>
                                      </p:cBhvr>
                                      <p:by>
                                        <p:hsl h="0" s="12549" l="25098"/>
                                      </p:by>
                                    </p:animClr>
                                    <p:animClr clrSpc="hsl" dir="cw">
                                      <p:cBhvr>
                                        <p:cTn id="37" dur="500" fill="hold"/>
                                        <p:tgtEl>
                                          <p:spTgt spid="19"/>
                                        </p:tgtEl>
                                        <p:attrNameLst>
                                          <p:attrName>fillcolor</p:attrName>
                                        </p:attrNameLst>
                                      </p:cBhvr>
                                      <p:by>
                                        <p:hsl h="0" s="12549" l="25098"/>
                                      </p:by>
                                    </p:animClr>
                                    <p:animClr clrSpc="hsl" dir="cw">
                                      <p:cBhvr>
                                        <p:cTn id="38" dur="500" fill="hold"/>
                                        <p:tgtEl>
                                          <p:spTgt spid="19"/>
                                        </p:tgtEl>
                                        <p:attrNameLst>
                                          <p:attrName>stroke.color</p:attrName>
                                        </p:attrNameLst>
                                      </p:cBhvr>
                                      <p:by>
                                        <p:hsl h="0" s="12549" l="25098"/>
                                      </p:by>
                                    </p:animClr>
                                    <p:set>
                                      <p:cBhvr>
                                        <p:cTn id="39" dur="500" fill="hold"/>
                                        <p:tgtEl>
                                          <p:spTgt spid="19"/>
                                        </p:tgtEl>
                                        <p:attrNameLst>
                                          <p:attrName>fill.type</p:attrName>
                                        </p:attrNameLst>
                                      </p:cBhvr>
                                      <p:to>
                                        <p:strVal val="solid"/>
                                      </p:to>
                                    </p:set>
                                  </p:childTnLst>
                                </p:cTn>
                              </p:par>
                              <p:par>
                                <p:cTn id="40" presetID="30" presetClass="emph" presetSubtype="0" repeatCount="indefinite" grpId="0" nodeType="withEffect">
                                  <p:stCondLst>
                                    <p:cond delay="0"/>
                                  </p:stCondLst>
                                  <p:endCondLst>
                                    <p:cond evt="onNext" delay="0">
                                      <p:tgtEl>
                                        <p:sldTgt/>
                                      </p:tgtEl>
                                    </p:cond>
                                  </p:endCondLst>
                                  <p:childTnLst>
                                    <p:animClr clrSpc="hsl" dir="cw">
                                      <p:cBhvr override="childStyle">
                                        <p:cTn id="41" dur="500" fill="hold"/>
                                        <p:tgtEl>
                                          <p:spTgt spid="14"/>
                                        </p:tgtEl>
                                        <p:attrNameLst>
                                          <p:attrName>style.color</p:attrName>
                                        </p:attrNameLst>
                                      </p:cBhvr>
                                      <p:by>
                                        <p:hsl h="0" s="12549" l="25098"/>
                                      </p:by>
                                    </p:animClr>
                                    <p:animClr clrSpc="hsl" dir="cw">
                                      <p:cBhvr>
                                        <p:cTn id="42" dur="500" fill="hold"/>
                                        <p:tgtEl>
                                          <p:spTgt spid="14"/>
                                        </p:tgtEl>
                                        <p:attrNameLst>
                                          <p:attrName>fillcolor</p:attrName>
                                        </p:attrNameLst>
                                      </p:cBhvr>
                                      <p:by>
                                        <p:hsl h="0" s="12549" l="25098"/>
                                      </p:by>
                                    </p:animClr>
                                    <p:animClr clrSpc="hsl" dir="cw">
                                      <p:cBhvr>
                                        <p:cTn id="43" dur="500" fill="hold"/>
                                        <p:tgtEl>
                                          <p:spTgt spid="14"/>
                                        </p:tgtEl>
                                        <p:attrNameLst>
                                          <p:attrName>stroke.color</p:attrName>
                                        </p:attrNameLst>
                                      </p:cBhvr>
                                      <p:by>
                                        <p:hsl h="0" s="12549" l="25098"/>
                                      </p:by>
                                    </p:animClr>
                                    <p:set>
                                      <p:cBhvr>
                                        <p:cTn id="44" dur="500" fill="hold"/>
                                        <p:tgtEl>
                                          <p:spTgt spid="14"/>
                                        </p:tgtEl>
                                        <p:attrNameLst>
                                          <p:attrName>fill.type</p:attrName>
                                        </p:attrNameLst>
                                      </p:cBhvr>
                                      <p:to>
                                        <p:strVal val="solid"/>
                                      </p:to>
                                    </p:set>
                                  </p:childTnLst>
                                </p:cTn>
                              </p:par>
                              <p:par>
                                <p:cTn id="45" presetID="30" presetClass="emph" presetSubtype="0" repeatCount="indefinite" fill="hold" grpId="0" nodeType="withEffect">
                                  <p:stCondLst>
                                    <p:cond delay="0"/>
                                  </p:stCondLst>
                                  <p:endCondLst>
                                    <p:cond evt="onNext" delay="0">
                                      <p:tgtEl>
                                        <p:sldTgt/>
                                      </p:tgtEl>
                                    </p:cond>
                                  </p:endCondLst>
                                  <p:childTnLst>
                                    <p:animClr clrSpc="hsl" dir="cw">
                                      <p:cBhvr override="childStyle">
                                        <p:cTn id="46" dur="500" fill="hold"/>
                                        <p:tgtEl>
                                          <p:spTgt spid="12"/>
                                        </p:tgtEl>
                                        <p:attrNameLst>
                                          <p:attrName>style.color</p:attrName>
                                        </p:attrNameLst>
                                      </p:cBhvr>
                                      <p:by>
                                        <p:hsl h="0" s="12549" l="25098"/>
                                      </p:by>
                                    </p:animClr>
                                    <p:animClr clrSpc="hsl" dir="cw">
                                      <p:cBhvr>
                                        <p:cTn id="47" dur="500" fill="hold"/>
                                        <p:tgtEl>
                                          <p:spTgt spid="12"/>
                                        </p:tgtEl>
                                        <p:attrNameLst>
                                          <p:attrName>fillcolor</p:attrName>
                                        </p:attrNameLst>
                                      </p:cBhvr>
                                      <p:by>
                                        <p:hsl h="0" s="12549" l="25098"/>
                                      </p:by>
                                    </p:animClr>
                                    <p:animClr clrSpc="hsl" dir="cw">
                                      <p:cBhvr>
                                        <p:cTn id="48" dur="500" fill="hold"/>
                                        <p:tgtEl>
                                          <p:spTgt spid="12"/>
                                        </p:tgtEl>
                                        <p:attrNameLst>
                                          <p:attrName>stroke.color</p:attrName>
                                        </p:attrNameLst>
                                      </p:cBhvr>
                                      <p:by>
                                        <p:hsl h="0" s="12549" l="25098"/>
                                      </p:by>
                                    </p:animClr>
                                    <p:set>
                                      <p:cBhvr>
                                        <p:cTn id="49" dur="500" fill="hold"/>
                                        <p:tgtEl>
                                          <p:spTgt spid="12"/>
                                        </p:tgtEl>
                                        <p:attrNameLst>
                                          <p:attrName>fill.type</p:attrName>
                                        </p:attrNameLst>
                                      </p:cBhvr>
                                      <p:to>
                                        <p:strVal val="solid"/>
                                      </p:to>
                                    </p:set>
                                  </p:childTnLst>
                                </p:cTn>
                              </p:par>
                              <p:par>
                                <p:cTn id="50" presetID="30" presetClass="emph" presetSubtype="0" repeatCount="indefinite" fill="hold" grpId="0" nodeType="withEffect">
                                  <p:stCondLst>
                                    <p:cond delay="0"/>
                                  </p:stCondLst>
                                  <p:endCondLst>
                                    <p:cond evt="onNext" delay="0">
                                      <p:tgtEl>
                                        <p:sldTgt/>
                                      </p:tgtEl>
                                    </p:cond>
                                  </p:endCondLst>
                                  <p:childTnLst>
                                    <p:animClr clrSpc="hsl" dir="cw">
                                      <p:cBhvr override="childStyle">
                                        <p:cTn id="51" dur="500" fill="hold"/>
                                        <p:tgtEl>
                                          <p:spTgt spid="22"/>
                                        </p:tgtEl>
                                        <p:attrNameLst>
                                          <p:attrName>style.color</p:attrName>
                                        </p:attrNameLst>
                                      </p:cBhvr>
                                      <p:by>
                                        <p:hsl h="0" s="12549" l="25098"/>
                                      </p:by>
                                    </p:animClr>
                                    <p:animClr clrSpc="hsl" dir="cw">
                                      <p:cBhvr>
                                        <p:cTn id="52" dur="500" fill="hold"/>
                                        <p:tgtEl>
                                          <p:spTgt spid="22"/>
                                        </p:tgtEl>
                                        <p:attrNameLst>
                                          <p:attrName>fillcolor</p:attrName>
                                        </p:attrNameLst>
                                      </p:cBhvr>
                                      <p:by>
                                        <p:hsl h="0" s="12549" l="25098"/>
                                      </p:by>
                                    </p:animClr>
                                    <p:animClr clrSpc="hsl" dir="cw">
                                      <p:cBhvr>
                                        <p:cTn id="53" dur="500" fill="hold"/>
                                        <p:tgtEl>
                                          <p:spTgt spid="22"/>
                                        </p:tgtEl>
                                        <p:attrNameLst>
                                          <p:attrName>stroke.color</p:attrName>
                                        </p:attrNameLst>
                                      </p:cBhvr>
                                      <p:by>
                                        <p:hsl h="0" s="12549" l="25098"/>
                                      </p:by>
                                    </p:animClr>
                                    <p:set>
                                      <p:cBhvr>
                                        <p:cTn id="54" dur="500" fill="hold"/>
                                        <p:tgtEl>
                                          <p:spTgt spid="22"/>
                                        </p:tgtEl>
                                        <p:attrNameLst>
                                          <p:attrName>fill.type</p:attrName>
                                        </p:attrNameLst>
                                      </p:cBhvr>
                                      <p:to>
                                        <p:strVal val="solid"/>
                                      </p:to>
                                    </p:set>
                                  </p:childTnLst>
                                </p:cTn>
                              </p:par>
                              <p:par>
                                <p:cTn id="55" presetID="30" presetClass="emph" presetSubtype="0" repeatCount="indefinite" fill="hold" grpId="0" nodeType="withEffect">
                                  <p:stCondLst>
                                    <p:cond delay="0"/>
                                  </p:stCondLst>
                                  <p:endCondLst>
                                    <p:cond evt="onNext" delay="0">
                                      <p:tgtEl>
                                        <p:sldTgt/>
                                      </p:tgtEl>
                                    </p:cond>
                                  </p:endCondLst>
                                  <p:childTnLst>
                                    <p:animClr clrSpc="hsl" dir="cw">
                                      <p:cBhvr override="childStyle">
                                        <p:cTn id="56" dur="500" fill="hold"/>
                                        <p:tgtEl>
                                          <p:spTgt spid="10"/>
                                        </p:tgtEl>
                                        <p:attrNameLst>
                                          <p:attrName>style.color</p:attrName>
                                        </p:attrNameLst>
                                      </p:cBhvr>
                                      <p:by>
                                        <p:hsl h="0" s="12549" l="25098"/>
                                      </p:by>
                                    </p:animClr>
                                    <p:animClr clrSpc="hsl" dir="cw">
                                      <p:cBhvr>
                                        <p:cTn id="57" dur="500" fill="hold"/>
                                        <p:tgtEl>
                                          <p:spTgt spid="10"/>
                                        </p:tgtEl>
                                        <p:attrNameLst>
                                          <p:attrName>fillcolor</p:attrName>
                                        </p:attrNameLst>
                                      </p:cBhvr>
                                      <p:by>
                                        <p:hsl h="0" s="12549" l="25098"/>
                                      </p:by>
                                    </p:animClr>
                                    <p:animClr clrSpc="hsl" dir="cw">
                                      <p:cBhvr>
                                        <p:cTn id="58" dur="500" fill="hold"/>
                                        <p:tgtEl>
                                          <p:spTgt spid="10"/>
                                        </p:tgtEl>
                                        <p:attrNameLst>
                                          <p:attrName>stroke.color</p:attrName>
                                        </p:attrNameLst>
                                      </p:cBhvr>
                                      <p:by>
                                        <p:hsl h="0" s="12549" l="25098"/>
                                      </p:by>
                                    </p:animClr>
                                    <p:set>
                                      <p:cBhvr>
                                        <p:cTn id="59" dur="500" fill="hold"/>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P spid="15" grpId="0" animBg="1"/>
      <p:bldP spid="16" grpId="0" animBg="1"/>
      <p:bldP spid="17" grpId="0" animBg="1"/>
      <p:bldP spid="18" grpId="0" animBg="1"/>
      <p:bldP spid="19" grpId="0" animBg="1"/>
      <p:bldP spid="22" grpId="0" animBg="1"/>
      <p:bldP spid="2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 y="159327"/>
            <a:ext cx="4206240" cy="6317673"/>
          </a:xfrm>
        </p:spPr>
        <p:style>
          <a:lnRef idx="1">
            <a:schemeClr val="accent3"/>
          </a:lnRef>
          <a:fillRef idx="3">
            <a:schemeClr val="accent3"/>
          </a:fillRef>
          <a:effectRef idx="2">
            <a:schemeClr val="accent3"/>
          </a:effectRef>
          <a:fontRef idx="minor">
            <a:schemeClr val="lt1"/>
          </a:fontRef>
        </p:style>
        <p:txBody>
          <a:bodyPr/>
          <a:lstStyle/>
          <a:p>
            <a:r>
              <a:rPr lang="en-IN" dirty="0" smtClean="0"/>
              <a:t>HVDC System</a:t>
            </a:r>
            <a:br>
              <a:rPr lang="en-IN" dirty="0" smtClean="0"/>
            </a:br>
            <a:r>
              <a:rPr lang="en-IN" dirty="0" smtClean="0"/>
              <a:t>-</a:t>
            </a:r>
            <a:r>
              <a:rPr lang="en-IN" dirty="0" err="1" smtClean="0"/>
              <a:t>Bipole</a:t>
            </a:r>
            <a:r>
              <a:rPr lang="en-IN" dirty="0" smtClean="0"/>
              <a:t/>
            </a:r>
            <a:br>
              <a:rPr lang="en-IN" dirty="0" smtClean="0"/>
            </a:br>
            <a:r>
              <a:rPr lang="en-IN" dirty="0" smtClean="0"/>
              <a:t>-Back-to-Back </a:t>
            </a:r>
            <a:endParaRPr lang="en-US" dirty="0"/>
          </a:p>
        </p:txBody>
      </p:sp>
      <p:pic>
        <p:nvPicPr>
          <p:cNvPr id="1027" name="Picture 3" descr="Description: C:\Users\60002880\AppData\Local\Temp\SnipImage-{4AEC8809-9829-403B-AC9C-EAE1B63C35F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0560" y="159327"/>
            <a:ext cx="6035040" cy="633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773361" y="3788658"/>
            <a:ext cx="401072" cy="253916"/>
          </a:xfrm>
          <a:prstGeom prst="rect">
            <a:avLst/>
          </a:prstGeom>
          <a:noFill/>
        </p:spPr>
        <p:txBody>
          <a:bodyPr wrap="none" rtlCol="0">
            <a:spAutoFit/>
          </a:bodyPr>
          <a:lstStyle/>
          <a:p>
            <a:r>
              <a:rPr lang="en-IN" sz="1050" b="1" dirty="0" smtClean="0"/>
              <a:t>U/C</a:t>
            </a:r>
            <a:endParaRPr lang="en-US" sz="1050" b="1" dirty="0"/>
          </a:p>
        </p:txBody>
      </p:sp>
      <p:sp>
        <p:nvSpPr>
          <p:cNvPr id="6" name="TextBox 5"/>
          <p:cNvSpPr txBox="1"/>
          <p:nvPr/>
        </p:nvSpPr>
        <p:spPr>
          <a:xfrm>
            <a:off x="7435526" y="6230055"/>
            <a:ext cx="2566728" cy="230832"/>
          </a:xfrm>
          <a:prstGeom prst="rect">
            <a:avLst/>
          </a:prstGeom>
          <a:noFill/>
        </p:spPr>
        <p:txBody>
          <a:bodyPr wrap="none" rtlCol="0">
            <a:spAutoFit/>
          </a:bodyPr>
          <a:lstStyle/>
          <a:p>
            <a:r>
              <a:rPr lang="en-IN" sz="900" dirty="0" smtClean="0"/>
              <a:t>Note: Line route Indicative &amp; Map Not To the Scale</a:t>
            </a:r>
            <a:endParaRPr lang="en-US" sz="900" dirty="0"/>
          </a:p>
        </p:txBody>
      </p:sp>
    </p:spTree>
    <p:extLst>
      <p:ext uri="{BB962C8B-B14F-4D97-AF65-F5344CB8AC3E}">
        <p14:creationId xmlns:p14="http://schemas.microsoft.com/office/powerpoint/2010/main" val="26723753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529534410"/>
              </p:ext>
            </p:extLst>
          </p:nvPr>
        </p:nvGraphicFramePr>
        <p:xfrm>
          <a:off x="365760" y="4762500"/>
          <a:ext cx="41148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1007616" y="1968500"/>
            <a:ext cx="8503920" cy="3365500"/>
          </a:xfrm>
          <a:prstGeom prst="rect">
            <a:avLst/>
          </a:prstGeom>
          <a:no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pic>
        <p:nvPicPr>
          <p:cNvPr id="8" name="Picture 7"/>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91640" y="2065734"/>
            <a:ext cx="7589520" cy="3171032"/>
          </a:xfrm>
          <a:prstGeom prst="rect">
            <a:avLst/>
          </a:prstGeom>
          <a:noFill/>
          <a:ln>
            <a:solidFill>
              <a:schemeClr val="bg1"/>
            </a:solidFill>
          </a:ln>
        </p:spPr>
      </p:pic>
      <p:sp>
        <p:nvSpPr>
          <p:cNvPr id="9" name="Title 1"/>
          <p:cNvSpPr>
            <a:spLocks noGrp="1"/>
          </p:cNvSpPr>
          <p:nvPr>
            <p:ph type="title"/>
          </p:nvPr>
        </p:nvSpPr>
        <p:spPr>
          <a:xfrm>
            <a:off x="0" y="0"/>
            <a:ext cx="10972800" cy="822960"/>
          </a:xfr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p>
            <a:pPr>
              <a:lnSpc>
                <a:spcPct val="70000"/>
              </a:lnSpc>
            </a:pPr>
            <a:r>
              <a:rPr lang="en-US" b="1" dirty="0" smtClean="0">
                <a:solidFill>
                  <a:schemeClr val="bg1"/>
                </a:solidFill>
                <a:latin typeface="Cambria" panose="02040503050406030204" pitchFamily="18" charset="0"/>
                <a:cs typeface="Arial" pitchFamily="34" charset="0"/>
              </a:rPr>
              <a:t>BESS - </a:t>
            </a:r>
            <a:r>
              <a:rPr lang="en-US" b="1" dirty="0" err="1" smtClean="0">
                <a:solidFill>
                  <a:schemeClr val="bg1"/>
                </a:solidFill>
                <a:latin typeface="Cambria" panose="02040503050406030204" pitchFamily="18" charset="0"/>
                <a:cs typeface="Arial" pitchFamily="34" charset="0"/>
              </a:rPr>
              <a:t>Architectur</a:t>
            </a:r>
            <a:r>
              <a:rPr lang="is-IS" b="1" dirty="0">
                <a:solidFill>
                  <a:schemeClr val="bg1"/>
                </a:solidFill>
                <a:latin typeface="Cambria" panose="02040503050406030204" pitchFamily="18" charset="0"/>
                <a:cs typeface="Arial" pitchFamily="34" charset="0"/>
              </a:rPr>
              <a:t>e</a:t>
            </a:r>
            <a:endParaRPr lang="en-US" b="1" dirty="0">
              <a:solidFill>
                <a:schemeClr val="bg1"/>
              </a:solidFill>
              <a:latin typeface="Cambria" panose="02040503050406030204" pitchFamily="18" charset="0"/>
              <a:cs typeface="Arial" pitchFamily="34" charset="0"/>
            </a:endParaRPr>
          </a:p>
        </p:txBody>
      </p:sp>
    </p:spTree>
    <p:extLst>
      <p:ext uri="{BB962C8B-B14F-4D97-AF65-F5344CB8AC3E}">
        <p14:creationId xmlns:p14="http://schemas.microsoft.com/office/powerpoint/2010/main" val="32470897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46127" y="0"/>
            <a:ext cx="11020426" cy="990600"/>
          </a:xfrm>
          <a:prstGeom prst="rect">
            <a:avLst/>
          </a:prstGeom>
          <a:solidFill>
            <a:schemeClr val="tx2">
              <a:lumMod val="20000"/>
              <a:lumOff val="80000"/>
            </a:schemeClr>
          </a:solidFill>
          <a:extLst/>
        </p:spPr>
        <p:txBody>
          <a:bodyPr vert="horz" lIns="91420" tIns="45710" rIns="91420" bIns="45710" rtlCol="0" anchor="ctr">
            <a:normAutofit/>
          </a:bodyPr>
          <a:lstStyle>
            <a:lvl1pPr algn="ctr">
              <a:spcBef>
                <a:spcPct val="0"/>
              </a:spcBef>
              <a:buNone/>
              <a:defRPr sz="4000" b="1">
                <a:latin typeface="+mj-lt"/>
                <a:ea typeface="+mj-ea"/>
                <a:cs typeface="+mj-cs"/>
              </a:defRPr>
            </a:lvl1pPr>
          </a:lstStyle>
          <a:p>
            <a:r>
              <a:rPr lang="en-US" dirty="0"/>
              <a:t>National Power Scenario </a:t>
            </a:r>
          </a:p>
        </p:txBody>
      </p:sp>
      <p:sp>
        <p:nvSpPr>
          <p:cNvPr id="4" name="Content Placeholder 3"/>
          <p:cNvSpPr>
            <a:spLocks noGrp="1"/>
          </p:cNvSpPr>
          <p:nvPr>
            <p:ph idx="1"/>
          </p:nvPr>
        </p:nvSpPr>
        <p:spPr>
          <a:xfrm>
            <a:off x="417739" y="1099730"/>
            <a:ext cx="10280741" cy="5377271"/>
          </a:xfrm>
        </p:spPr>
        <p:txBody>
          <a:bodyPr>
            <a:normAutofit/>
          </a:bodyPr>
          <a:lstStyle/>
          <a:p>
            <a:endParaRPr lang="en-IN" sz="2400" dirty="0"/>
          </a:p>
          <a:p>
            <a:endParaRPr lang="en-IN" sz="2400" dirty="0" smtClean="0"/>
          </a:p>
          <a:p>
            <a:endParaRPr lang="en-IN" sz="2400" dirty="0"/>
          </a:p>
          <a:p>
            <a:endParaRPr lang="en-IN" sz="2400" dirty="0" smtClean="0"/>
          </a:p>
          <a:p>
            <a:endParaRPr lang="en-IN" sz="2400" dirty="0" smtClean="0"/>
          </a:p>
        </p:txBody>
      </p:sp>
      <p:sp>
        <p:nvSpPr>
          <p:cNvPr id="6" name="TextBox 2"/>
          <p:cNvSpPr txBox="1">
            <a:spLocks noChangeArrowheads="1"/>
          </p:cNvSpPr>
          <p:nvPr/>
        </p:nvSpPr>
        <p:spPr bwMode="auto">
          <a:xfrm>
            <a:off x="35339" y="1858671"/>
            <a:ext cx="3455670" cy="368300"/>
          </a:xfrm>
          <a:prstGeom prst="rect">
            <a:avLst/>
          </a:prstGeom>
          <a:noFill/>
          <a:ln w="9525">
            <a:noFill/>
            <a:miter lim="800000"/>
            <a:headEnd/>
            <a:tailEnd/>
          </a:ln>
        </p:spPr>
        <p:txBody>
          <a:bodyPr>
            <a:spAutoFit/>
          </a:bodyPr>
          <a:lstStyle/>
          <a:p>
            <a:pPr algn="ctr"/>
            <a:r>
              <a:rPr lang="en-US" b="1" dirty="0">
                <a:solidFill>
                  <a:srgbClr val="7030A0"/>
                </a:solidFill>
              </a:rPr>
              <a:t>Type Wise Capacity</a:t>
            </a:r>
            <a:endParaRPr lang="en-IN" b="1" dirty="0">
              <a:solidFill>
                <a:srgbClr val="7030A0"/>
              </a:solidFill>
            </a:endParaRPr>
          </a:p>
        </p:txBody>
      </p:sp>
      <p:sp>
        <p:nvSpPr>
          <p:cNvPr id="7" name="Flowchart: Alternate Process 6"/>
          <p:cNvSpPr/>
          <p:nvPr/>
        </p:nvSpPr>
        <p:spPr>
          <a:xfrm>
            <a:off x="-28626" y="1074288"/>
            <a:ext cx="2468880" cy="685800"/>
          </a:xfrm>
          <a:prstGeom prst="flowChartAlternateProcess">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IN" altLang="en-US" sz="1400" b="1" dirty="0" smtClean="0">
                <a:solidFill>
                  <a:prstClr val="white"/>
                </a:solidFill>
              </a:rPr>
              <a:t>Total Installed Capacity  ~ 347 GW</a:t>
            </a:r>
          </a:p>
        </p:txBody>
      </p:sp>
      <p:sp>
        <p:nvSpPr>
          <p:cNvPr id="8" name="Flowchart: Alternate Process 7"/>
          <p:cNvSpPr/>
          <p:nvPr/>
        </p:nvSpPr>
        <p:spPr>
          <a:xfrm>
            <a:off x="6675120" y="1074288"/>
            <a:ext cx="2011680" cy="685800"/>
          </a:xfrm>
          <a:prstGeom prst="flowChartAlternateProcess">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IN" altLang="en-US" sz="1600" b="1" dirty="0" smtClean="0">
                <a:solidFill>
                  <a:srgbClr val="FFFFFF"/>
                </a:solidFill>
              </a:rPr>
              <a:t>Renewable: </a:t>
            </a:r>
          </a:p>
          <a:p>
            <a:pPr algn="ctr" eaLnBrk="1" hangingPunct="1">
              <a:defRPr/>
            </a:pPr>
            <a:r>
              <a:rPr lang="en-IN" altLang="en-US" sz="1400" b="1" dirty="0" smtClean="0">
                <a:solidFill>
                  <a:srgbClr val="FFFFFF"/>
                </a:solidFill>
              </a:rPr>
              <a:t>73 GW</a:t>
            </a:r>
          </a:p>
        </p:txBody>
      </p:sp>
      <p:sp>
        <p:nvSpPr>
          <p:cNvPr id="10" name="Flowchart: Alternate Process 9"/>
          <p:cNvSpPr/>
          <p:nvPr/>
        </p:nvSpPr>
        <p:spPr>
          <a:xfrm>
            <a:off x="2560320" y="1074288"/>
            <a:ext cx="2059697" cy="685800"/>
          </a:xfrm>
          <a:prstGeom prst="flowChartAlternateProcess">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IN" altLang="en-US" sz="1600" b="1" dirty="0" smtClean="0">
                <a:solidFill>
                  <a:srgbClr val="FFFFFF"/>
                </a:solidFill>
              </a:rPr>
              <a:t>Thermal: </a:t>
            </a:r>
          </a:p>
          <a:p>
            <a:pPr algn="ctr" eaLnBrk="1" hangingPunct="1">
              <a:defRPr/>
            </a:pPr>
            <a:r>
              <a:rPr lang="en-IN" altLang="en-US" sz="1400" b="1" dirty="0" smtClean="0">
                <a:solidFill>
                  <a:srgbClr val="FFFFFF"/>
                </a:solidFill>
              </a:rPr>
              <a:t>222 GW</a:t>
            </a:r>
          </a:p>
        </p:txBody>
      </p:sp>
      <p:sp>
        <p:nvSpPr>
          <p:cNvPr id="11" name="Flowchart: Alternate Process 10"/>
          <p:cNvSpPr/>
          <p:nvPr/>
        </p:nvSpPr>
        <p:spPr>
          <a:xfrm>
            <a:off x="4754880" y="1057250"/>
            <a:ext cx="1737360" cy="685800"/>
          </a:xfrm>
          <a:prstGeom prst="flowChartAlternateProcess">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IN" altLang="en-US" sz="1600" b="1" dirty="0" smtClean="0">
                <a:solidFill>
                  <a:srgbClr val="FFFFFF"/>
                </a:solidFill>
              </a:rPr>
              <a:t>Hydro: </a:t>
            </a:r>
          </a:p>
          <a:p>
            <a:pPr algn="ctr" eaLnBrk="1" hangingPunct="1">
              <a:defRPr/>
            </a:pPr>
            <a:r>
              <a:rPr lang="en-IN" altLang="en-US" sz="1400" b="1" dirty="0" smtClean="0">
                <a:solidFill>
                  <a:srgbClr val="FFFFFF"/>
                </a:solidFill>
              </a:rPr>
              <a:t>46GW</a:t>
            </a:r>
          </a:p>
        </p:txBody>
      </p:sp>
      <p:sp>
        <p:nvSpPr>
          <p:cNvPr id="12" name="Flowchart: Alternate Process 11"/>
          <p:cNvSpPr/>
          <p:nvPr/>
        </p:nvSpPr>
        <p:spPr>
          <a:xfrm>
            <a:off x="8778240" y="1074288"/>
            <a:ext cx="2011680" cy="685800"/>
          </a:xfrm>
          <a:prstGeom prst="flowChartAlternateProcess">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IN" altLang="en-US" sz="1600" b="1" dirty="0" smtClean="0">
                <a:solidFill>
                  <a:srgbClr val="FFFFFF"/>
                </a:solidFill>
              </a:rPr>
              <a:t>Nuclear: </a:t>
            </a:r>
          </a:p>
          <a:p>
            <a:pPr algn="ctr" eaLnBrk="1" hangingPunct="1">
              <a:defRPr/>
            </a:pPr>
            <a:r>
              <a:rPr lang="en-IN" altLang="en-US" sz="1400" b="1" dirty="0" smtClean="0">
                <a:solidFill>
                  <a:srgbClr val="FFFFFF"/>
                </a:solidFill>
              </a:rPr>
              <a:t>7 GW</a:t>
            </a:r>
          </a:p>
        </p:txBody>
      </p:sp>
      <p:graphicFrame>
        <p:nvGraphicFramePr>
          <p:cNvPr id="13" name="Chart 12"/>
          <p:cNvGraphicFramePr>
            <a:graphicFrameLocks noGrp="1"/>
          </p:cNvGraphicFramePr>
          <p:nvPr>
            <p:extLst>
              <p:ext uri="{D42A27DB-BD31-4B8C-83A1-F6EECF244321}">
                <p14:modId xmlns:p14="http://schemas.microsoft.com/office/powerpoint/2010/main" val="2845029788"/>
              </p:ext>
            </p:extLst>
          </p:nvPr>
        </p:nvGraphicFramePr>
        <p:xfrm>
          <a:off x="35340" y="1858671"/>
          <a:ext cx="10754580" cy="49993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75873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 y="76200"/>
            <a:ext cx="2926080" cy="6629400"/>
          </a:xfrm>
          <a:solidFill>
            <a:schemeClr val="tx2">
              <a:lumMod val="20000"/>
              <a:lumOff val="80000"/>
            </a:schemeClr>
          </a:solidFill>
        </p:spPr>
        <p:txBody>
          <a:bodyPr>
            <a:normAutofit/>
          </a:bodyPr>
          <a:lstStyle/>
          <a:p>
            <a:r>
              <a:rPr lang="en-IN" sz="4000" b="1" dirty="0" smtClean="0"/>
              <a:t>Changes in Resources</a:t>
            </a:r>
            <a:endParaRPr lang="en-US" sz="4000" b="1" dirty="0"/>
          </a:p>
        </p:txBody>
      </p:sp>
      <p:pic>
        <p:nvPicPr>
          <p:cNvPr id="1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14794"/>
            <a:ext cx="2667000" cy="222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9" descr="Image result for solar pv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657" y="4335516"/>
            <a:ext cx="2238885" cy="186573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1771694375"/>
              </p:ext>
            </p:extLst>
          </p:nvPr>
        </p:nvGraphicFramePr>
        <p:xfrm>
          <a:off x="3139438" y="76200"/>
          <a:ext cx="7467602" cy="3200402"/>
        </p:xfrm>
        <a:graphic>
          <a:graphicData uri="http://schemas.openxmlformats.org/drawingml/2006/table">
            <a:tbl>
              <a:tblPr>
                <a:tableStyleId>{0505E3EF-67EA-436B-97B2-0124C06EBD24}</a:tableStyleId>
              </a:tblPr>
              <a:tblGrid>
                <a:gridCol w="2111680"/>
                <a:gridCol w="1753645"/>
                <a:gridCol w="1753645"/>
                <a:gridCol w="1848632"/>
              </a:tblGrid>
              <a:tr h="406994">
                <a:tc>
                  <a:txBody>
                    <a:bodyPr/>
                    <a:lstStyle/>
                    <a:p>
                      <a:pPr algn="ctr"/>
                      <a:endParaRPr lang="en-US" sz="2000" dirty="0"/>
                    </a:p>
                  </a:txBody>
                  <a:tcPr/>
                </a:tc>
                <a:tc>
                  <a:txBody>
                    <a:bodyPr/>
                    <a:lstStyle/>
                    <a:p>
                      <a:pPr algn="ctr"/>
                      <a:r>
                        <a:rPr lang="en-IN" sz="2000" b="1" dirty="0" smtClean="0"/>
                        <a:t>2008</a:t>
                      </a:r>
                      <a:endParaRPr lang="en-US" sz="2000" b="1" dirty="0"/>
                    </a:p>
                  </a:txBody>
                  <a:tcPr/>
                </a:tc>
                <a:tc>
                  <a:txBody>
                    <a:bodyPr/>
                    <a:lstStyle/>
                    <a:p>
                      <a:pPr algn="ctr"/>
                      <a:r>
                        <a:rPr lang="en-IN" sz="2000" b="1" dirty="0" smtClean="0"/>
                        <a:t>2014</a:t>
                      </a:r>
                      <a:endParaRPr lang="en-US" sz="2000" b="1" dirty="0"/>
                    </a:p>
                  </a:txBody>
                  <a:tcPr/>
                </a:tc>
                <a:tc>
                  <a:txBody>
                    <a:bodyPr/>
                    <a:lstStyle/>
                    <a:p>
                      <a:pPr algn="ctr"/>
                      <a:r>
                        <a:rPr lang="en-IN" sz="2000" b="1" dirty="0" smtClean="0"/>
                        <a:t>2018</a:t>
                      </a:r>
                      <a:endParaRPr lang="en-US" sz="2000" b="1" dirty="0"/>
                    </a:p>
                  </a:txBody>
                  <a:tcPr/>
                </a:tc>
              </a:tr>
              <a:tr h="644099">
                <a:tc>
                  <a:txBody>
                    <a:bodyPr/>
                    <a:lstStyle/>
                    <a:p>
                      <a:pPr algn="ctr"/>
                      <a:r>
                        <a:rPr lang="en-IN" sz="2000" dirty="0" smtClean="0"/>
                        <a:t>Fossil  Fuel</a:t>
                      </a:r>
                    </a:p>
                    <a:p>
                      <a:pPr algn="ctr"/>
                      <a:r>
                        <a:rPr lang="en-IN" sz="1600" dirty="0" smtClean="0"/>
                        <a:t>(Coal, Gas, Diesel)</a:t>
                      </a:r>
                      <a:endParaRPr lang="en-US" sz="1600" dirty="0"/>
                    </a:p>
                  </a:txBody>
                  <a:tcPr/>
                </a:tc>
                <a:tc>
                  <a:txBody>
                    <a:bodyPr/>
                    <a:lstStyle/>
                    <a:p>
                      <a:pPr algn="ctr"/>
                      <a:r>
                        <a:rPr lang="en-IN" sz="2000" dirty="0" smtClean="0"/>
                        <a:t>92 GW (64%)</a:t>
                      </a:r>
                      <a:endParaRPr lang="en-US" sz="2000" dirty="0"/>
                    </a:p>
                  </a:txBody>
                  <a:tcPr/>
                </a:tc>
                <a:tc>
                  <a:txBody>
                    <a:bodyPr/>
                    <a:lstStyle/>
                    <a:p>
                      <a:pPr algn="ctr"/>
                      <a:r>
                        <a:rPr lang="en-IN" sz="2000" dirty="0" smtClean="0"/>
                        <a:t>169</a:t>
                      </a:r>
                      <a:r>
                        <a:rPr lang="en-IN" sz="2000" baseline="0" dirty="0" smtClean="0"/>
                        <a:t> GW (68%)</a:t>
                      </a:r>
                      <a:endParaRPr lang="en-US" sz="2000" dirty="0"/>
                    </a:p>
                  </a:txBody>
                  <a:tcPr/>
                </a:tc>
                <a:tc>
                  <a:txBody>
                    <a:bodyPr/>
                    <a:lstStyle/>
                    <a:p>
                      <a:pPr algn="ctr"/>
                      <a:r>
                        <a:rPr lang="en-IN" sz="2000" dirty="0" smtClean="0"/>
                        <a:t>223 GW (64%)</a:t>
                      </a:r>
                      <a:endParaRPr lang="en-US" sz="2000" dirty="0"/>
                    </a:p>
                  </a:txBody>
                  <a:tcPr/>
                </a:tc>
              </a:tr>
              <a:tr h="440660">
                <a:tc>
                  <a:txBody>
                    <a:bodyPr/>
                    <a:lstStyle/>
                    <a:p>
                      <a:pPr algn="ctr"/>
                      <a:r>
                        <a:rPr lang="en-IN" sz="2000" kern="1200" dirty="0" smtClean="0">
                          <a:solidFill>
                            <a:schemeClr val="dk1"/>
                          </a:solidFill>
                          <a:latin typeface="+mn-lt"/>
                          <a:ea typeface="+mn-ea"/>
                          <a:cs typeface="+mn-cs"/>
                        </a:rPr>
                        <a:t>Hydro</a:t>
                      </a:r>
                      <a:endParaRPr lang="en-US" sz="2000" kern="1200" dirty="0">
                        <a:solidFill>
                          <a:schemeClr val="dk1"/>
                        </a:solidFill>
                        <a:latin typeface="+mn-lt"/>
                        <a:ea typeface="+mn-ea"/>
                        <a:cs typeface="+mn-cs"/>
                      </a:endParaRPr>
                    </a:p>
                  </a:txBody>
                  <a:tcPr/>
                </a:tc>
                <a:tc>
                  <a:txBody>
                    <a:bodyPr/>
                    <a:lstStyle/>
                    <a:p>
                      <a:pPr algn="ctr"/>
                      <a:r>
                        <a:rPr lang="en-IN" sz="2000" dirty="0" smtClean="0"/>
                        <a:t>33 GW (22%)</a:t>
                      </a:r>
                      <a:endParaRPr lang="en-US" sz="2000" dirty="0"/>
                    </a:p>
                  </a:txBody>
                  <a:tcPr/>
                </a:tc>
                <a:tc>
                  <a:txBody>
                    <a:bodyPr/>
                    <a:lstStyle/>
                    <a:p>
                      <a:pPr algn="ctr"/>
                      <a:r>
                        <a:rPr lang="en-IN" sz="2000" baseline="0" dirty="0" smtClean="0"/>
                        <a:t>41 GW (16%)</a:t>
                      </a:r>
                      <a:endParaRPr lang="en-US" sz="2000" dirty="0"/>
                    </a:p>
                  </a:txBody>
                  <a:tcPr/>
                </a:tc>
                <a:tc>
                  <a:txBody>
                    <a:bodyPr/>
                    <a:lstStyle/>
                    <a:p>
                      <a:pPr algn="ctr"/>
                      <a:r>
                        <a:rPr lang="en-IN" sz="2000" dirty="0" smtClean="0"/>
                        <a:t>46 GW (13%)</a:t>
                      </a:r>
                      <a:endParaRPr lang="en-US" sz="2000" dirty="0"/>
                    </a:p>
                  </a:txBody>
                  <a:tcPr/>
                </a:tc>
              </a:tr>
              <a:tr h="521761">
                <a:tc>
                  <a:txBody>
                    <a:bodyPr/>
                    <a:lstStyle/>
                    <a:p>
                      <a:pPr marL="0" marR="0" indent="0" algn="ctr" defTabSz="914196" rtl="0" eaLnBrk="1" fontAlgn="auto" latinLnBrk="0" hangingPunct="1">
                        <a:lnSpc>
                          <a:spcPct val="100000"/>
                        </a:lnSpc>
                        <a:spcBef>
                          <a:spcPts val="0"/>
                        </a:spcBef>
                        <a:spcAft>
                          <a:spcPts val="0"/>
                        </a:spcAft>
                        <a:buClrTx/>
                        <a:buSzTx/>
                        <a:buFontTx/>
                        <a:buNone/>
                        <a:tabLst/>
                        <a:defRPr/>
                      </a:pPr>
                      <a:r>
                        <a:rPr lang="en-IN" sz="2000" dirty="0" smtClean="0"/>
                        <a:t>Renewable Energy</a:t>
                      </a:r>
                      <a:endParaRPr lang="en-US" sz="2000" dirty="0" smtClean="0"/>
                    </a:p>
                  </a:txBody>
                  <a:tcPr/>
                </a:tc>
                <a:tc rowSpan="4">
                  <a:txBody>
                    <a:bodyPr/>
                    <a:lstStyle/>
                    <a:p>
                      <a:pPr algn="ctr"/>
                      <a:r>
                        <a:rPr lang="en-IN" sz="2000" dirty="0" smtClean="0"/>
                        <a:t>11 GW (7.7%)</a:t>
                      </a:r>
                      <a:endParaRPr lang="en-US" sz="2000" dirty="0"/>
                    </a:p>
                  </a:txBody>
                  <a:tcPr anchor="ctr"/>
                </a:tc>
                <a:tc>
                  <a:txBody>
                    <a:bodyPr/>
                    <a:lstStyle/>
                    <a:p>
                      <a:pPr algn="ctr"/>
                      <a:r>
                        <a:rPr lang="en-IN" sz="2000" dirty="0" smtClean="0"/>
                        <a:t>32 GW (13%)</a:t>
                      </a:r>
                      <a:endParaRPr lang="en-US" sz="2000" dirty="0"/>
                    </a:p>
                  </a:txBody>
                  <a:tcPr/>
                </a:tc>
                <a:tc>
                  <a:txBody>
                    <a:bodyPr/>
                    <a:lstStyle/>
                    <a:p>
                      <a:pPr algn="ctr"/>
                      <a:r>
                        <a:rPr lang="en-IN" sz="2000" dirty="0" smtClean="0"/>
                        <a:t>73 GW (21%)</a:t>
                      </a:r>
                      <a:endParaRPr lang="en-US" sz="2000" dirty="0"/>
                    </a:p>
                  </a:txBody>
                  <a:tcPr/>
                </a:tc>
              </a:tr>
              <a:tr h="406994">
                <a:tc>
                  <a:txBody>
                    <a:bodyPr/>
                    <a:lstStyle/>
                    <a:p>
                      <a:pPr algn="ctr"/>
                      <a:r>
                        <a:rPr lang="en-IN" sz="1800" dirty="0" smtClean="0"/>
                        <a:t>Wind</a:t>
                      </a:r>
                      <a:endParaRPr lang="en-US" sz="1800" dirty="0"/>
                    </a:p>
                  </a:txBody>
                  <a:tcPr/>
                </a:tc>
                <a:tc vMerge="1">
                  <a:txBody>
                    <a:bodyPr/>
                    <a:lstStyle/>
                    <a:p>
                      <a:pPr algn="ctr"/>
                      <a:endParaRPr lang="en-US" sz="1800" dirty="0"/>
                    </a:p>
                  </a:txBody>
                  <a:tcPr/>
                </a:tc>
                <a:tc>
                  <a:txBody>
                    <a:bodyPr/>
                    <a:lstStyle/>
                    <a:p>
                      <a:pPr algn="ctr"/>
                      <a:r>
                        <a:rPr lang="en-IN" sz="1800" dirty="0" smtClean="0"/>
                        <a:t>21.1 GW</a:t>
                      </a:r>
                      <a:endParaRPr lang="en-US" sz="1800" dirty="0"/>
                    </a:p>
                  </a:txBody>
                  <a:tcPr/>
                </a:tc>
                <a:tc>
                  <a:txBody>
                    <a:bodyPr/>
                    <a:lstStyle/>
                    <a:p>
                      <a:pPr algn="ctr"/>
                      <a:r>
                        <a:rPr lang="en-IN" sz="1800" dirty="0" smtClean="0"/>
                        <a:t>35.5 GW</a:t>
                      </a:r>
                      <a:endParaRPr lang="en-US" sz="1800" dirty="0"/>
                    </a:p>
                  </a:txBody>
                  <a:tcPr/>
                </a:tc>
              </a:tr>
              <a:tr h="406994">
                <a:tc>
                  <a:txBody>
                    <a:bodyPr/>
                    <a:lstStyle/>
                    <a:p>
                      <a:pPr algn="ctr"/>
                      <a:r>
                        <a:rPr lang="en-IN" sz="1800" dirty="0" smtClean="0"/>
                        <a:t>Solar</a:t>
                      </a:r>
                    </a:p>
                  </a:txBody>
                  <a:tcPr/>
                </a:tc>
                <a:tc vMerge="1">
                  <a:txBody>
                    <a:bodyPr/>
                    <a:lstStyle/>
                    <a:p>
                      <a:pPr algn="ctr"/>
                      <a:endParaRPr lang="en-US" sz="1800" dirty="0"/>
                    </a:p>
                  </a:txBody>
                  <a:tcPr/>
                </a:tc>
                <a:tc>
                  <a:txBody>
                    <a:bodyPr/>
                    <a:lstStyle/>
                    <a:p>
                      <a:pPr algn="ctr"/>
                      <a:r>
                        <a:rPr lang="en-IN" sz="1800" dirty="0" smtClean="0"/>
                        <a:t>2.6 GW</a:t>
                      </a:r>
                      <a:endParaRPr lang="en-US" sz="1800" dirty="0"/>
                    </a:p>
                  </a:txBody>
                  <a:tcPr/>
                </a:tc>
                <a:tc>
                  <a:txBody>
                    <a:bodyPr/>
                    <a:lstStyle/>
                    <a:p>
                      <a:pPr algn="ctr"/>
                      <a:r>
                        <a:rPr lang="en-IN" sz="1800" dirty="0" smtClean="0"/>
                        <a:t>23.1 GW</a:t>
                      </a:r>
                      <a:endParaRPr lang="en-US" sz="1800" dirty="0"/>
                    </a:p>
                  </a:txBody>
                  <a:tcPr/>
                </a:tc>
              </a:tr>
              <a:tr h="372900">
                <a:tc>
                  <a:txBody>
                    <a:bodyPr/>
                    <a:lstStyle/>
                    <a:p>
                      <a:pPr algn="ctr"/>
                      <a:r>
                        <a:rPr lang="en-IN" sz="1800" dirty="0" smtClean="0"/>
                        <a:t>Others</a:t>
                      </a:r>
                      <a:endParaRPr lang="en-US" sz="1800" dirty="0"/>
                    </a:p>
                  </a:txBody>
                  <a:tcPr/>
                </a:tc>
                <a:tc vMerge="1">
                  <a:txBody>
                    <a:bodyPr/>
                    <a:lstStyle/>
                    <a:p>
                      <a:pPr algn="ctr"/>
                      <a:endParaRPr lang="en-US" sz="1800" dirty="0"/>
                    </a:p>
                  </a:txBody>
                  <a:tcPr/>
                </a:tc>
                <a:tc>
                  <a:txBody>
                    <a:bodyPr/>
                    <a:lstStyle/>
                    <a:p>
                      <a:pPr algn="ctr"/>
                      <a:r>
                        <a:rPr lang="en-IN" sz="1800" dirty="0" smtClean="0"/>
                        <a:t>7.9 GW</a:t>
                      </a:r>
                      <a:endParaRPr lang="en-US" sz="1800" dirty="0"/>
                    </a:p>
                  </a:txBody>
                  <a:tcPr/>
                </a:tc>
                <a:tc>
                  <a:txBody>
                    <a:bodyPr/>
                    <a:lstStyle/>
                    <a:p>
                      <a:pPr algn="ctr"/>
                      <a:r>
                        <a:rPr lang="en-IN" sz="1800" dirty="0" smtClean="0"/>
                        <a:t>14 GW</a:t>
                      </a:r>
                      <a:endParaRPr lang="en-US" sz="1800" dirty="0"/>
                    </a:p>
                  </a:txBody>
                  <a:tcPr/>
                </a:tc>
              </a:tr>
            </a:tbl>
          </a:graphicData>
        </a:graphic>
      </p:graphicFrame>
      <p:graphicFrame>
        <p:nvGraphicFramePr>
          <p:cNvPr id="19" name="Diagram 18"/>
          <p:cNvGraphicFramePr/>
          <p:nvPr>
            <p:extLst>
              <p:ext uri="{D42A27DB-BD31-4B8C-83A1-F6EECF244321}">
                <p14:modId xmlns:p14="http://schemas.microsoft.com/office/powerpoint/2010/main" val="2125468819"/>
              </p:ext>
            </p:extLst>
          </p:nvPr>
        </p:nvGraphicFramePr>
        <p:xfrm>
          <a:off x="3139440" y="3733800"/>
          <a:ext cx="7467600" cy="304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818120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10972800" cy="838200"/>
          </a:xfrm>
          <a:prstGeom prst="rect">
            <a:avLst/>
          </a:prstGeom>
          <a:solidFill>
            <a:schemeClr val="tx2">
              <a:lumMod val="20000"/>
              <a:lumOff val="80000"/>
            </a:schemeClr>
          </a:solidFill>
        </p:spPr>
        <p:txBody>
          <a:bodyPr vert="horz" lIns="91420" tIns="45710" rIns="91420" bIns="45710" rtlCol="0" anchor="ctr">
            <a:normAutofit/>
          </a:bodyPr>
          <a:lstStyle>
            <a:defPPr>
              <a:defRPr lang="en-US"/>
            </a:defPPr>
            <a:lvl1pPr algn="ctr">
              <a:spcBef>
                <a:spcPct val="0"/>
              </a:spcBef>
              <a:buNone/>
              <a:defRPr sz="4000" b="1">
                <a:latin typeface="+mj-lt"/>
                <a:ea typeface="+mj-ea"/>
                <a:cs typeface="+mj-cs"/>
              </a:defRPr>
            </a:lvl1pPr>
          </a:lstStyle>
          <a:p>
            <a:r>
              <a:rPr lang="en-IN" altLang="en-US" dirty="0"/>
              <a:t>Future </a:t>
            </a:r>
            <a:r>
              <a:rPr lang="en-IN" altLang="en-US" dirty="0" smtClean="0"/>
              <a:t>Scenario</a:t>
            </a:r>
            <a:endParaRPr lang="en-IN" altLang="en-US" dirty="0"/>
          </a:p>
        </p:txBody>
      </p:sp>
      <p:graphicFrame>
        <p:nvGraphicFramePr>
          <p:cNvPr id="8" name="Chart 7"/>
          <p:cNvGraphicFramePr/>
          <p:nvPr/>
        </p:nvGraphicFramePr>
        <p:xfrm>
          <a:off x="5760720" y="3962400"/>
          <a:ext cx="4846320" cy="26670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6400800" y="6541791"/>
            <a:ext cx="4846320" cy="253916"/>
          </a:xfrm>
          <a:prstGeom prst="rect">
            <a:avLst/>
          </a:prstGeom>
          <a:noFill/>
        </p:spPr>
        <p:txBody>
          <a:bodyPr wrap="square" rtlCol="0">
            <a:spAutoFit/>
          </a:bodyPr>
          <a:lstStyle/>
          <a:p>
            <a:r>
              <a:rPr lang="en-US" sz="1050" i="1" dirty="0" smtClean="0"/>
              <a:t>Source- CEA monthly report &amp; draft national electricity plan - </a:t>
            </a:r>
            <a:r>
              <a:rPr lang="en-US" sz="900" i="1" dirty="0" smtClean="0"/>
              <a:t>transmission</a:t>
            </a:r>
            <a:endParaRPr lang="en-US" sz="1050" i="1" dirty="0"/>
          </a:p>
        </p:txBody>
      </p:sp>
      <p:sp>
        <p:nvSpPr>
          <p:cNvPr id="6" name="TextBox 5"/>
          <p:cNvSpPr txBox="1"/>
          <p:nvPr/>
        </p:nvSpPr>
        <p:spPr>
          <a:xfrm>
            <a:off x="5760721" y="858983"/>
            <a:ext cx="5012574" cy="3139321"/>
          </a:xfrm>
          <a:prstGeom prst="rect">
            <a:avLst/>
          </a:prstGeom>
          <a:noFill/>
        </p:spPr>
        <p:txBody>
          <a:bodyPr wrap="square" rtlCol="0">
            <a:spAutoFit/>
          </a:bodyPr>
          <a:lstStyle/>
          <a:p>
            <a:r>
              <a:rPr lang="en-US" b="1" u="sng" dirty="0" smtClean="0"/>
              <a:t>Drivers</a:t>
            </a:r>
          </a:p>
          <a:p>
            <a:endParaRPr lang="en-US" dirty="0" smtClean="0"/>
          </a:p>
          <a:p>
            <a:pPr marL="231775" indent="-231775">
              <a:buFont typeface="Arial" pitchFamily="34" charset="0"/>
              <a:buChar char="•"/>
            </a:pPr>
            <a:r>
              <a:rPr lang="en-US" dirty="0" smtClean="0"/>
              <a:t>Demand Growth  ( Per capita consumption -1/3</a:t>
            </a:r>
            <a:r>
              <a:rPr lang="en-US" baseline="30000" dirty="0" smtClean="0"/>
              <a:t>rd</a:t>
            </a:r>
            <a:r>
              <a:rPr lang="en-US" dirty="0" smtClean="0"/>
              <a:t> of world average)</a:t>
            </a:r>
          </a:p>
          <a:p>
            <a:pPr marL="231775" indent="-231775">
              <a:buFont typeface="Arial" pitchFamily="34" charset="0"/>
              <a:buChar char="•"/>
            </a:pPr>
            <a:endParaRPr lang="en-US" dirty="0" smtClean="0"/>
          </a:p>
          <a:p>
            <a:pPr marL="231775" indent="-231775">
              <a:buFont typeface="Arial" pitchFamily="34" charset="0"/>
              <a:buChar char="•"/>
            </a:pPr>
            <a:r>
              <a:rPr lang="en-US" dirty="0" smtClean="0"/>
              <a:t>About 10 fold increase in last one decade in RE capacity penetration</a:t>
            </a:r>
          </a:p>
          <a:p>
            <a:pPr marL="231775" indent="-231775">
              <a:buFont typeface="Arial" pitchFamily="34" charset="0"/>
              <a:buChar char="•"/>
            </a:pPr>
            <a:endParaRPr lang="en-US" dirty="0" smtClean="0"/>
          </a:p>
          <a:p>
            <a:pPr marL="231775" indent="-231775">
              <a:buFont typeface="Arial" pitchFamily="34" charset="0"/>
              <a:buChar char="•"/>
            </a:pPr>
            <a:r>
              <a:rPr lang="en-US" dirty="0" smtClean="0">
                <a:hlinkClick r:id="rId3" action="ppaction://hlinksldjump"/>
              </a:rPr>
              <a:t>Abundant RE Potential in Country</a:t>
            </a:r>
            <a:endParaRPr lang="en-US" dirty="0" smtClean="0"/>
          </a:p>
          <a:p>
            <a:endParaRPr lang="en-US" dirty="0" smtClean="0"/>
          </a:p>
          <a:p>
            <a:endParaRPr lang="en-US" dirty="0"/>
          </a:p>
        </p:txBody>
      </p:sp>
      <p:graphicFrame>
        <p:nvGraphicFramePr>
          <p:cNvPr id="10" name="Chart 9"/>
          <p:cNvGraphicFramePr>
            <a:graphicFrameLocks/>
          </p:cNvGraphicFramePr>
          <p:nvPr/>
        </p:nvGraphicFramePr>
        <p:xfrm>
          <a:off x="274326" y="4072986"/>
          <a:ext cx="5014636" cy="2785014"/>
        </p:xfrm>
        <a:graphic>
          <a:graphicData uri="http://schemas.openxmlformats.org/drawingml/2006/chart">
            <c:chart xmlns:c="http://schemas.openxmlformats.org/drawingml/2006/chart" xmlns:r="http://schemas.openxmlformats.org/officeDocument/2006/relationships" r:id="rId4"/>
          </a:graphicData>
        </a:graphic>
      </p:graphicFrame>
      <p:sp>
        <p:nvSpPr>
          <p:cNvPr id="4" name="Rectangle 2"/>
          <p:cNvSpPr>
            <a:spLocks noChangeArrowheads="1"/>
          </p:cNvSpPr>
          <p:nvPr/>
        </p:nvSpPr>
        <p:spPr bwMode="auto">
          <a:xfrm>
            <a:off x="6"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pic>
        <p:nvPicPr>
          <p:cNvPr id="1027"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066800"/>
            <a:ext cx="478100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89719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4"/>
          <p:cNvSpPr>
            <a:spLocks noGrp="1" noChangeArrowheads="1"/>
          </p:cNvSpPr>
          <p:nvPr>
            <p:ph type="title" idx="4294967295"/>
          </p:nvPr>
        </p:nvSpPr>
        <p:spPr>
          <a:xfrm>
            <a:off x="0" y="-28575"/>
            <a:ext cx="10972800" cy="692150"/>
          </a:xfrm>
          <a:solidFill>
            <a:schemeClr val="tx2">
              <a:lumMod val="20000"/>
              <a:lumOff val="80000"/>
            </a:schemeClr>
          </a:solidFill>
          <a:extLst/>
        </p:spPr>
        <p:txBody>
          <a:bodyPr vert="horz" lIns="91420" tIns="45710" rIns="91420" bIns="45710" rtlCol="0" anchor="ctr">
            <a:normAutofit fontScale="90000"/>
          </a:bodyPr>
          <a:lstStyle/>
          <a:p>
            <a:r>
              <a:rPr lang="en-US" sz="4000" b="1" dirty="0" smtClean="0"/>
              <a:t>Initiatives towards RE grid integration</a:t>
            </a:r>
            <a:endParaRPr lang="en-US" sz="4000" b="1" dirty="0">
              <a:solidFill>
                <a:schemeClr val="tx1"/>
              </a:solidFill>
              <a:latin typeface="+mj-lt"/>
              <a:ea typeface="+mj-ea"/>
              <a:cs typeface="+mj-cs"/>
            </a:endParaRPr>
          </a:p>
        </p:txBody>
      </p:sp>
      <p:sp>
        <p:nvSpPr>
          <p:cNvPr id="15362" name="Rectangle 45"/>
          <p:cNvSpPr>
            <a:spLocks noGrp="1" noChangeArrowheads="1"/>
          </p:cNvSpPr>
          <p:nvPr>
            <p:ph type="body" idx="4294967295"/>
          </p:nvPr>
        </p:nvSpPr>
        <p:spPr>
          <a:xfrm>
            <a:off x="149640" y="1066800"/>
            <a:ext cx="10518359" cy="5654675"/>
          </a:xfrm>
        </p:spPr>
        <p:txBody>
          <a:bodyPr rtlCol="0">
            <a:noAutofit/>
          </a:bodyPr>
          <a:lstStyle/>
          <a:p>
            <a:pPr marL="179388" indent="-179388" algn="just" eaLnBrk="1" fontAlgn="auto" hangingPunct="1">
              <a:lnSpc>
                <a:spcPct val="110000"/>
              </a:lnSpc>
              <a:spcAft>
                <a:spcPts val="0"/>
              </a:spcAft>
              <a:buFont typeface="Symbol" pitchFamily="18" charset="2"/>
              <a:buChar char=""/>
              <a:defRPr/>
            </a:pPr>
            <a:r>
              <a:rPr lang="en-US" altLang="en-US" sz="2000" dirty="0" smtClean="0">
                <a:latin typeface="Arial" pitchFamily="34" charset="0"/>
                <a:ea typeface="MS Mincho" pitchFamily="49" charset="-128"/>
                <a:cs typeface="Arial" pitchFamily="34" charset="0"/>
              </a:rPr>
              <a:t>Green Energy Corridors (GEC) Scheme comprising Transmission &amp; Control Infrastructure </a:t>
            </a:r>
          </a:p>
          <a:p>
            <a:pPr marL="579438" lvl="1" indent="-179388" algn="just">
              <a:lnSpc>
                <a:spcPct val="110000"/>
              </a:lnSpc>
              <a:buFont typeface="Symbol" pitchFamily="18" charset="2"/>
              <a:buChar char=""/>
              <a:defRPr/>
            </a:pPr>
            <a:r>
              <a:rPr lang="en-US" altLang="en-US" sz="1600" dirty="0" smtClean="0">
                <a:latin typeface="Arial" pitchFamily="34" charset="0"/>
                <a:ea typeface="MS Mincho" pitchFamily="49" charset="-128"/>
                <a:cs typeface="Arial" pitchFamily="34" charset="0"/>
                <a:hlinkClick r:id="rId2" action="ppaction://hlinksldjump"/>
              </a:rPr>
              <a:t>GEC- ISTS is under implementation by POWERGRID</a:t>
            </a:r>
            <a:endParaRPr lang="en-US" altLang="en-US" sz="1600" dirty="0" smtClean="0">
              <a:latin typeface="Arial" pitchFamily="34" charset="0"/>
              <a:ea typeface="MS Mincho" pitchFamily="49" charset="-128"/>
              <a:cs typeface="Arial" pitchFamily="34" charset="0"/>
            </a:endParaRPr>
          </a:p>
          <a:p>
            <a:pPr marL="579438" lvl="1" indent="-179388" algn="just">
              <a:lnSpc>
                <a:spcPct val="110000"/>
              </a:lnSpc>
              <a:buFont typeface="Symbol" pitchFamily="18" charset="2"/>
              <a:buChar char=""/>
              <a:defRPr/>
            </a:pPr>
            <a:r>
              <a:rPr lang="en-IN" altLang="en-US" sz="1600" dirty="0" smtClean="0">
                <a:latin typeface="Arial" pitchFamily="34" charset="0"/>
                <a:ea typeface="MS Mincho" pitchFamily="49" charset="-128"/>
                <a:cs typeface="Arial" pitchFamily="34" charset="0"/>
              </a:rPr>
              <a:t>Intra State Transmission system by respective state utilities</a:t>
            </a:r>
            <a:endParaRPr lang="en-US" altLang="en-US" sz="1600" dirty="0" smtClean="0">
              <a:latin typeface="Arial" pitchFamily="34" charset="0"/>
              <a:ea typeface="MS Mincho" pitchFamily="49" charset="-128"/>
              <a:cs typeface="Arial" pitchFamily="34" charset="0"/>
            </a:endParaRPr>
          </a:p>
          <a:p>
            <a:pPr marL="179388" indent="-179388" algn="just" eaLnBrk="1" fontAlgn="auto" hangingPunct="1">
              <a:lnSpc>
                <a:spcPct val="110000"/>
              </a:lnSpc>
              <a:spcAft>
                <a:spcPts val="0"/>
              </a:spcAft>
              <a:buFont typeface="Symbol" pitchFamily="18" charset="2"/>
              <a:buChar char=""/>
              <a:defRPr/>
            </a:pPr>
            <a:endParaRPr lang="en-US" altLang="en-US" sz="2000" dirty="0" smtClean="0">
              <a:latin typeface="Arial" pitchFamily="34" charset="0"/>
              <a:ea typeface="MS Mincho" pitchFamily="49" charset="-128"/>
              <a:cs typeface="Arial" pitchFamily="34" charset="0"/>
            </a:endParaRPr>
          </a:p>
          <a:p>
            <a:pPr marL="179388" indent="-179388" algn="just" eaLnBrk="1" fontAlgn="auto" hangingPunct="1">
              <a:lnSpc>
                <a:spcPct val="110000"/>
              </a:lnSpc>
              <a:spcAft>
                <a:spcPts val="0"/>
              </a:spcAft>
              <a:buFont typeface="Symbol" pitchFamily="18" charset="2"/>
              <a:buChar char=""/>
              <a:defRPr/>
            </a:pPr>
            <a:r>
              <a:rPr lang="en-US" sz="2000" dirty="0" smtClean="0">
                <a:latin typeface="Arial" pitchFamily="34" charset="0"/>
                <a:ea typeface="MS Mincho" pitchFamily="49" charset="-128"/>
                <a:cs typeface="Arial" pitchFamily="34" charset="0"/>
              </a:rPr>
              <a:t>Green Energy Corridors-II, Transmission for Ultra Mega Solar Power parks </a:t>
            </a:r>
          </a:p>
          <a:p>
            <a:pPr marL="579438" lvl="1" indent="-179388" algn="just">
              <a:lnSpc>
                <a:spcPct val="110000"/>
              </a:lnSpc>
              <a:buFont typeface="Symbol" pitchFamily="18" charset="2"/>
              <a:buChar char=""/>
              <a:defRPr/>
            </a:pPr>
            <a:r>
              <a:rPr lang="en-US" sz="1600" dirty="0" smtClean="0">
                <a:latin typeface="Arial" pitchFamily="34" charset="0"/>
                <a:ea typeface="MS Mincho" pitchFamily="49" charset="-128"/>
                <a:cs typeface="Arial" pitchFamily="34" charset="0"/>
              </a:rPr>
              <a:t>Transmission for 7 nos. Solar Parks is under various stages of implementation by POWERGRID. Transmission commissioned for </a:t>
            </a:r>
            <a:r>
              <a:rPr lang="en-US" sz="1600" dirty="0" err="1" smtClean="0">
                <a:latin typeface="Arial" pitchFamily="34" charset="0"/>
                <a:ea typeface="MS Mincho" pitchFamily="49" charset="-128"/>
                <a:cs typeface="Arial" pitchFamily="34" charset="0"/>
              </a:rPr>
              <a:t>Pavagada</a:t>
            </a:r>
            <a:r>
              <a:rPr lang="en-US" sz="1600" dirty="0" smtClean="0">
                <a:latin typeface="Arial" pitchFamily="34" charset="0"/>
                <a:ea typeface="MS Mincho" pitchFamily="49" charset="-128"/>
                <a:cs typeface="Arial" pitchFamily="34" charset="0"/>
              </a:rPr>
              <a:t>, NP </a:t>
            </a:r>
            <a:r>
              <a:rPr lang="en-US" sz="1600" dirty="0" err="1" smtClean="0">
                <a:latin typeface="Arial" pitchFamily="34" charset="0"/>
                <a:ea typeface="MS Mincho" pitchFamily="49" charset="-128"/>
                <a:cs typeface="Arial" pitchFamily="34" charset="0"/>
              </a:rPr>
              <a:t>Kunta</a:t>
            </a:r>
            <a:r>
              <a:rPr lang="en-US" sz="1600" dirty="0" smtClean="0">
                <a:latin typeface="Arial" pitchFamily="34" charset="0"/>
                <a:ea typeface="MS Mincho" pitchFamily="49" charset="-128"/>
                <a:cs typeface="Arial" pitchFamily="34" charset="0"/>
              </a:rPr>
              <a:t> &amp; </a:t>
            </a:r>
            <a:r>
              <a:rPr lang="en-US" sz="1600" dirty="0" err="1" smtClean="0">
                <a:latin typeface="Arial" pitchFamily="34" charset="0"/>
                <a:ea typeface="MS Mincho" pitchFamily="49" charset="-128"/>
                <a:cs typeface="Arial" pitchFamily="34" charset="0"/>
              </a:rPr>
              <a:t>Rewa</a:t>
            </a:r>
            <a:r>
              <a:rPr lang="en-US" sz="1600" dirty="0" smtClean="0">
                <a:latin typeface="Arial" pitchFamily="34" charset="0"/>
                <a:ea typeface="MS Mincho" pitchFamily="49" charset="-128"/>
                <a:cs typeface="Arial" pitchFamily="34" charset="0"/>
              </a:rPr>
              <a:t> UMSPP</a:t>
            </a:r>
          </a:p>
          <a:p>
            <a:pPr marL="579438" lvl="1" indent="-179388" algn="just">
              <a:lnSpc>
                <a:spcPct val="110000"/>
              </a:lnSpc>
              <a:buFont typeface="Symbol" pitchFamily="18" charset="2"/>
              <a:buChar char=""/>
              <a:defRPr/>
            </a:pPr>
            <a:r>
              <a:rPr lang="en-IN" sz="1600" dirty="0" smtClean="0">
                <a:latin typeface="Arial" pitchFamily="34" charset="0"/>
                <a:ea typeface="MS Mincho" pitchFamily="49" charset="-128"/>
                <a:cs typeface="Arial" pitchFamily="34" charset="0"/>
              </a:rPr>
              <a:t>Other Solar Parks by State Utilities</a:t>
            </a:r>
            <a:endParaRPr lang="en-US" sz="1600" dirty="0">
              <a:latin typeface="Arial" pitchFamily="34" charset="0"/>
              <a:ea typeface="MS Mincho" pitchFamily="49" charset="-128"/>
              <a:cs typeface="Arial" pitchFamily="34" charset="0"/>
            </a:endParaRPr>
          </a:p>
          <a:p>
            <a:pPr marL="179388" indent="-179388" algn="just" eaLnBrk="1" fontAlgn="auto" hangingPunct="1">
              <a:lnSpc>
                <a:spcPct val="110000"/>
              </a:lnSpc>
              <a:spcAft>
                <a:spcPts val="0"/>
              </a:spcAft>
              <a:buFont typeface="Symbol" pitchFamily="18" charset="2"/>
              <a:buChar char=""/>
              <a:defRPr/>
            </a:pPr>
            <a:endParaRPr lang="en-US" sz="2000" dirty="0">
              <a:latin typeface="Arial" pitchFamily="34" charset="0"/>
              <a:cs typeface="Arial" pitchFamily="34" charset="0"/>
            </a:endParaRPr>
          </a:p>
          <a:p>
            <a:pPr marL="179388" lvl="1" indent="-179388" algn="just" eaLnBrk="1" fontAlgn="auto" hangingPunct="1">
              <a:lnSpc>
                <a:spcPct val="110000"/>
              </a:lnSpc>
              <a:spcAft>
                <a:spcPts val="0"/>
              </a:spcAft>
              <a:buFont typeface="Symbol" pitchFamily="18" charset="2"/>
              <a:buChar char=""/>
              <a:defRPr/>
            </a:pPr>
            <a:r>
              <a:rPr lang="en-US" altLang="en-US" sz="2000" dirty="0" smtClean="0">
                <a:latin typeface="Arial" pitchFamily="34" charset="0"/>
                <a:ea typeface="MS Mincho" pitchFamily="49" charset="-128"/>
                <a:cs typeface="Arial" pitchFamily="34" charset="0"/>
                <a:hlinkClick r:id="rId3" action="ppaction://hlinksldjump"/>
              </a:rPr>
              <a:t>Establishment of Renewable Energy Management centers at 11 locations in RE resource rich states</a:t>
            </a:r>
            <a:endParaRPr lang="en-US" altLang="en-US" sz="2000" dirty="0" smtClean="0">
              <a:latin typeface="Arial" pitchFamily="34" charset="0"/>
              <a:ea typeface="MS Mincho" pitchFamily="49" charset="-128"/>
              <a:cs typeface="Arial" pitchFamily="34" charset="0"/>
            </a:endParaRPr>
          </a:p>
          <a:p>
            <a:pPr marL="579438" lvl="2" indent="-179388" algn="just">
              <a:lnSpc>
                <a:spcPct val="110000"/>
              </a:lnSpc>
              <a:buFont typeface="Symbol" pitchFamily="18" charset="2"/>
              <a:buChar char=""/>
              <a:defRPr/>
            </a:pPr>
            <a:r>
              <a:rPr lang="en-US" altLang="en-US" sz="1600" dirty="0" smtClean="0">
                <a:latin typeface="Arial" pitchFamily="34" charset="0"/>
                <a:ea typeface="MS Mincho" pitchFamily="49" charset="-128"/>
                <a:cs typeface="Arial" pitchFamily="34" charset="0"/>
              </a:rPr>
              <a:t>Commissioning progressively from Mar’19</a:t>
            </a:r>
          </a:p>
        </p:txBody>
      </p:sp>
      <p:sp>
        <p:nvSpPr>
          <p:cNvPr id="3" name="Slide Number Placeholder 2"/>
          <p:cNvSpPr txBox="1">
            <a:spLocks noGrp="1"/>
          </p:cNvSpPr>
          <p:nvPr/>
        </p:nvSpPr>
        <p:spPr>
          <a:xfrm>
            <a:off x="7863840" y="6356351"/>
            <a:ext cx="2560320" cy="365125"/>
          </a:xfrm>
          <a:prstGeom prst="rect">
            <a:avLst/>
          </a:prstGeom>
          <a:noFill/>
        </p:spPr>
        <p:txBody>
          <a:bodyPr anchor="ctr"/>
          <a:lstStyle/>
          <a:p>
            <a:pPr algn="r" fontAlgn="auto">
              <a:spcBef>
                <a:spcPts val="0"/>
              </a:spcBef>
              <a:spcAft>
                <a:spcPts val="0"/>
              </a:spcAft>
              <a:defRPr/>
            </a:pPr>
            <a:fld id="{E843FCAC-EB05-4FDC-BAAA-BB8BA28F7137}" type="slidenum">
              <a:rPr lang="en-IN" sz="1200">
                <a:solidFill>
                  <a:schemeClr val="tx1">
                    <a:tint val="75000"/>
                  </a:schemeClr>
                </a:solidFill>
                <a:latin typeface="+mn-lt"/>
                <a:cs typeface="+mn-cs"/>
              </a:rPr>
              <a:pPr algn="r" fontAlgn="auto">
                <a:spcBef>
                  <a:spcPts val="0"/>
                </a:spcBef>
                <a:spcAft>
                  <a:spcPts val="0"/>
                </a:spcAft>
                <a:defRPr/>
              </a:pPr>
              <a:t>6</a:t>
            </a:fld>
            <a:endParaRPr lang="en-IN" sz="1200" dirty="0">
              <a:solidFill>
                <a:schemeClr val="tx1">
                  <a:tint val="75000"/>
                </a:schemeClr>
              </a:solidFill>
              <a:latin typeface="+mn-lt"/>
              <a:cs typeface="+mn-cs"/>
            </a:endParaRPr>
          </a:p>
        </p:txBody>
      </p:sp>
    </p:spTree>
    <p:extLst>
      <p:ext uri="{BB962C8B-B14F-4D97-AF65-F5344CB8AC3E}">
        <p14:creationId xmlns:p14="http://schemas.microsoft.com/office/powerpoint/2010/main" val="20672831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4" y="0"/>
            <a:ext cx="10943539" cy="794983"/>
          </a:xfrm>
          <a:solidFill>
            <a:schemeClr val="tx2">
              <a:lumMod val="20000"/>
              <a:lumOff val="80000"/>
            </a:schemeClr>
          </a:solidFill>
          <a:extLst/>
        </p:spPr>
        <p:txBody>
          <a:bodyPr vert="horz" lIns="91420" tIns="45710" rIns="91420" bIns="45710" rtlCol="0" anchor="ctr">
            <a:normAutofit/>
          </a:bodyPr>
          <a:lstStyle/>
          <a:p>
            <a:r>
              <a:rPr lang="en-US" sz="4000" b="1" dirty="0">
                <a:solidFill>
                  <a:schemeClr val="tx1"/>
                </a:solidFill>
                <a:latin typeface="+mj-lt"/>
                <a:ea typeface="+mj-ea"/>
                <a:cs typeface="+mj-cs"/>
              </a:rPr>
              <a:t>GEC-III : Renewable Energy Zones </a:t>
            </a:r>
          </a:p>
        </p:txBody>
      </p:sp>
      <p:pic>
        <p:nvPicPr>
          <p:cNvPr id="5120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1627" y="1592263"/>
            <a:ext cx="4592373" cy="503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b="2576"/>
          <a:stretch>
            <a:fillRect/>
          </a:stretch>
        </p:blipFill>
        <p:spPr bwMode="auto">
          <a:xfrm>
            <a:off x="6019800" y="1589635"/>
            <a:ext cx="4404360" cy="5011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bwMode="auto">
          <a:xfrm>
            <a:off x="2306956" y="2000250"/>
            <a:ext cx="3284220" cy="43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spcBef>
                <a:spcPct val="20000"/>
              </a:spcBef>
              <a:defRPr/>
            </a:pPr>
            <a:r>
              <a:rPr lang="en-US" sz="2000" b="1" kern="0" dirty="0" smtClean="0">
                <a:solidFill>
                  <a:srgbClr val="0000FF"/>
                </a:solidFill>
                <a:latin typeface="+mn-lt"/>
                <a:ea typeface="+mn-ea"/>
                <a:cs typeface="+mn-cs"/>
              </a:rPr>
              <a:t>Wind (16.5 GW) </a:t>
            </a:r>
            <a:endParaRPr lang="en-US" sz="2000" b="1" kern="0" dirty="0">
              <a:solidFill>
                <a:srgbClr val="0000FF"/>
              </a:solidFill>
              <a:latin typeface="+mn-lt"/>
              <a:ea typeface="+mn-ea"/>
              <a:cs typeface="+mn-cs"/>
            </a:endParaRPr>
          </a:p>
        </p:txBody>
      </p:sp>
      <p:sp>
        <p:nvSpPr>
          <p:cNvPr id="6" name="Title 1"/>
          <p:cNvSpPr txBox="1">
            <a:spLocks/>
          </p:cNvSpPr>
          <p:nvPr/>
        </p:nvSpPr>
        <p:spPr bwMode="auto">
          <a:xfrm>
            <a:off x="7646670" y="2057400"/>
            <a:ext cx="3284220" cy="43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spcBef>
                <a:spcPct val="20000"/>
              </a:spcBef>
              <a:defRPr/>
            </a:pPr>
            <a:r>
              <a:rPr lang="en-US" sz="2000" b="1" kern="0" dirty="0" smtClean="0">
                <a:solidFill>
                  <a:srgbClr val="0000FF"/>
                </a:solidFill>
                <a:latin typeface="+mn-lt"/>
                <a:ea typeface="+mn-ea"/>
                <a:cs typeface="+mn-cs"/>
              </a:rPr>
              <a:t>Solar (50 GW)</a:t>
            </a:r>
            <a:endParaRPr lang="en-US" sz="2000" b="1" kern="0" dirty="0">
              <a:solidFill>
                <a:srgbClr val="0000FF"/>
              </a:solidFill>
              <a:latin typeface="+mn-lt"/>
              <a:ea typeface="+mn-ea"/>
              <a:cs typeface="+mn-cs"/>
            </a:endParaRPr>
          </a:p>
        </p:txBody>
      </p:sp>
      <p:sp>
        <p:nvSpPr>
          <p:cNvPr id="3" name="Rectangle 2"/>
          <p:cNvSpPr/>
          <p:nvPr/>
        </p:nvSpPr>
        <p:spPr>
          <a:xfrm>
            <a:off x="2548890" y="6381750"/>
            <a:ext cx="6652260" cy="50323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sz="1400" dirty="0">
                <a:solidFill>
                  <a:schemeClr val="bg1"/>
                </a:solidFill>
              </a:rPr>
              <a:t>Transmission for Wind &amp; Solar Energy Zones (66.5 GW) Evolved</a:t>
            </a:r>
          </a:p>
        </p:txBody>
      </p:sp>
      <p:sp>
        <p:nvSpPr>
          <p:cNvPr id="4" name="Rectangle 3"/>
          <p:cNvSpPr/>
          <p:nvPr/>
        </p:nvSpPr>
        <p:spPr>
          <a:xfrm>
            <a:off x="790903" y="794983"/>
            <a:ext cx="10058400" cy="646844"/>
          </a:xfrm>
          <a:prstGeom prst="rect">
            <a:avLst/>
          </a:prstGeom>
        </p:spPr>
        <p:txBody>
          <a:bodyPr wrap="square">
            <a:spAutoFit/>
          </a:bodyPr>
          <a:lstStyle/>
          <a:p>
            <a:pPr marL="179388" lvl="1" indent="-179388" algn="just">
              <a:lnSpc>
                <a:spcPct val="110000"/>
              </a:lnSpc>
              <a:buFont typeface="Symbol" pitchFamily="18" charset="2"/>
              <a:buChar char=""/>
              <a:defRPr/>
            </a:pPr>
            <a:r>
              <a:rPr lang="en-US" dirty="0">
                <a:latin typeface="Arial" pitchFamily="34" charset="0"/>
                <a:ea typeface="MS Mincho" pitchFamily="49" charset="-128"/>
                <a:cs typeface="Arial" pitchFamily="34" charset="0"/>
              </a:rPr>
              <a:t>Green Energy Corridors-III: </a:t>
            </a:r>
            <a:r>
              <a:rPr lang="en-US" altLang="en-US" dirty="0">
                <a:latin typeface="Arial" pitchFamily="34" charset="0"/>
                <a:ea typeface="MS Mincho" pitchFamily="49" charset="-128"/>
                <a:cs typeface="Arial" pitchFamily="34" charset="0"/>
              </a:rPr>
              <a:t>Transmission Plan for Renewable Energy Zones (66.5 GW)</a:t>
            </a:r>
          </a:p>
          <a:p>
            <a:pPr marL="579348" lvl="2" indent="-179388" algn="just">
              <a:lnSpc>
                <a:spcPct val="110000"/>
              </a:lnSpc>
              <a:buFont typeface="Symbol" pitchFamily="18" charset="2"/>
              <a:buChar char=""/>
              <a:defRPr/>
            </a:pPr>
            <a:r>
              <a:rPr lang="en-IN" altLang="ja-JP" sz="1400" dirty="0">
                <a:latin typeface="Arial" pitchFamily="34" charset="0"/>
                <a:ea typeface="MS Mincho" pitchFamily="49" charset="-128"/>
                <a:cs typeface="Arial" pitchFamily="34" charset="0"/>
              </a:rPr>
              <a:t>50 GW Solar + 16.5 GW Wind: Under various stages of approval</a:t>
            </a:r>
            <a:endParaRPr lang="en-US" altLang="ja-JP" sz="1400" dirty="0">
              <a:latin typeface="Arial" pitchFamily="34" charset="0"/>
              <a:ea typeface="MS Mincho" pitchFamily="49" charset="-128"/>
              <a:cs typeface="Arial" pitchFamily="34" charset="0"/>
            </a:endParaRPr>
          </a:p>
        </p:txBody>
      </p:sp>
    </p:spTree>
    <p:extLst>
      <p:ext uri="{BB962C8B-B14F-4D97-AF65-F5344CB8AC3E}">
        <p14:creationId xmlns:p14="http://schemas.microsoft.com/office/powerpoint/2010/main" val="38102076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77216" y="3222625"/>
            <a:ext cx="9144000" cy="1143000"/>
          </a:xfrm>
          <a:prstGeom prst="rect">
            <a:avLst/>
          </a:prstGeom>
        </p:spPr>
        <p:txBody>
          <a:bodyPr anchor="ct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defRPr/>
            </a:pPr>
            <a:endParaRPr lang="en-IN" dirty="0"/>
          </a:p>
        </p:txBody>
      </p:sp>
      <p:sp>
        <p:nvSpPr>
          <p:cNvPr id="6" name="Slide Number Placeholder 2"/>
          <p:cNvSpPr>
            <a:spLocks noGrp="1"/>
          </p:cNvSpPr>
          <p:nvPr>
            <p:ph type="sldNum" sz="quarter" idx="4294967295"/>
          </p:nvPr>
        </p:nvSpPr>
        <p:spPr>
          <a:xfrm>
            <a:off x="10058400" y="6492876"/>
            <a:ext cx="914400" cy="365125"/>
          </a:xfrm>
          <a:solidFill>
            <a:schemeClr val="accent5">
              <a:lumMod val="20000"/>
              <a:lumOff val="80000"/>
            </a:schemeClr>
          </a:solidFill>
        </p:spPr>
        <p:txBody>
          <a:bodyPr vert="horz" lIns="91440" tIns="45720" rIns="91440" bIns="45720" rtlCol="0" anchor="ctr"/>
          <a:lstStyle/>
          <a:p>
            <a:fld id="{154E82E7-D98A-4A70-BC65-0CEA43AB9A7E}" type="slidenum">
              <a:rPr lang="en-IN"/>
              <a:pPr/>
              <a:t>8</a:t>
            </a:fld>
            <a:endParaRPr lang="en-IN" dirty="0"/>
          </a:p>
        </p:txBody>
      </p:sp>
      <p:sp>
        <p:nvSpPr>
          <p:cNvPr id="5" name="Content Placeholder 2"/>
          <p:cNvSpPr txBox="1">
            <a:spLocks/>
          </p:cNvSpPr>
          <p:nvPr/>
        </p:nvSpPr>
        <p:spPr bwMode="auto">
          <a:xfrm>
            <a:off x="-95630" y="3192145"/>
            <a:ext cx="10574654"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a:spcBef>
                <a:spcPct val="20000"/>
              </a:spcBef>
              <a:buChar char="•"/>
              <a:defRPr sz="3200">
                <a:solidFill>
                  <a:schemeClr val="tx1"/>
                </a:solidFill>
                <a:latin typeface="Arial" pitchFamily="34" charset="0"/>
                <a:cs typeface="Arial" pitchFamily="34" charset="0"/>
              </a:defRPr>
            </a:lvl1pPr>
            <a:lvl2pPr marL="639763" indent="-228600">
              <a:spcBef>
                <a:spcPct val="20000"/>
              </a:spcBef>
              <a:buChar char="–"/>
              <a:defRPr sz="2800">
                <a:solidFill>
                  <a:schemeClr val="tx1"/>
                </a:solidFill>
                <a:latin typeface="Arial" pitchFamily="34" charset="0"/>
                <a:cs typeface="Arial" pitchFamily="34" charset="0"/>
              </a:defRPr>
            </a:lvl2pPr>
            <a:lvl3pPr marL="1004888" indent="-228600">
              <a:spcBef>
                <a:spcPct val="20000"/>
              </a:spcBef>
              <a:buChar char="•"/>
              <a:defRPr sz="2400">
                <a:solidFill>
                  <a:schemeClr val="tx1"/>
                </a:solidFill>
                <a:latin typeface="Arial" pitchFamily="34" charset="0"/>
                <a:cs typeface="Arial" pitchFamily="34" charset="0"/>
              </a:defRPr>
            </a:lvl3pPr>
            <a:lvl4pPr marL="1279525" indent="-228600">
              <a:spcBef>
                <a:spcPct val="20000"/>
              </a:spcBef>
              <a:buChar char="–"/>
              <a:defRPr sz="2000">
                <a:solidFill>
                  <a:schemeClr val="tx1"/>
                </a:solidFill>
                <a:latin typeface="Arial" pitchFamily="34" charset="0"/>
                <a:cs typeface="Arial" pitchFamily="34" charset="0"/>
              </a:defRPr>
            </a:lvl4pPr>
            <a:lvl5pPr marL="1554163" indent="-228600">
              <a:spcBef>
                <a:spcPct val="20000"/>
              </a:spcBef>
              <a:buChar char="»"/>
              <a:defRPr sz="2000">
                <a:solidFill>
                  <a:schemeClr val="tx1"/>
                </a:solidFill>
                <a:latin typeface="Arial" pitchFamily="34" charset="0"/>
                <a:cs typeface="Arial" pitchFamily="34" charset="0"/>
              </a:defRPr>
            </a:lvl5pPr>
            <a:lvl6pPr marL="2011363"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468563"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2925763"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382963"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marL="411163" lvl="1" indent="0" algn="just">
              <a:lnSpc>
                <a:spcPct val="150000"/>
              </a:lnSpc>
              <a:spcBef>
                <a:spcPts val="600"/>
              </a:spcBef>
              <a:buClr>
                <a:schemeClr val="tx1"/>
              </a:buClr>
              <a:buNone/>
            </a:pPr>
            <a:endParaRPr lang="en-IN" altLang="en-US" sz="2000" b="0" dirty="0" smtClean="0">
              <a:solidFill>
                <a:srgbClr val="0000CC"/>
              </a:solidFill>
            </a:endParaRPr>
          </a:p>
        </p:txBody>
      </p:sp>
      <p:sp>
        <p:nvSpPr>
          <p:cNvPr id="8" name="Rectangle 7"/>
          <p:cNvSpPr/>
          <p:nvPr/>
        </p:nvSpPr>
        <p:spPr>
          <a:xfrm>
            <a:off x="0" y="0"/>
            <a:ext cx="10972800" cy="990600"/>
          </a:xfrm>
          <a:prstGeom prst="rect">
            <a:avLst/>
          </a:prstGeom>
          <a:solidFill>
            <a:schemeClr val="tx2">
              <a:lumMod val="20000"/>
              <a:lumOff val="80000"/>
            </a:schemeClr>
          </a:solidFill>
        </p:spPr>
        <p:txBody>
          <a:bodyPr vert="horz" lIns="91420" tIns="45710" rIns="91420" bIns="45710" rtlCol="0" anchor="ctr">
            <a:normAutofit/>
          </a:bodyPr>
          <a:lstStyle/>
          <a:p>
            <a:pPr algn="ctr">
              <a:spcBef>
                <a:spcPct val="0"/>
              </a:spcBef>
            </a:pPr>
            <a:r>
              <a:rPr lang="en-US" altLang="en-US" sz="4000" b="1" dirty="0" smtClean="0">
                <a:latin typeface="+mj-lt"/>
                <a:ea typeface="+mj-ea"/>
                <a:cs typeface="+mj-cs"/>
              </a:rPr>
              <a:t>RE Generation Status</a:t>
            </a:r>
            <a:endParaRPr lang="en-US" altLang="en-US" sz="4000" b="1" dirty="0">
              <a:latin typeface="+mj-lt"/>
              <a:ea typeface="+mj-ea"/>
              <a:cs typeface="+mj-cs"/>
            </a:endParaRPr>
          </a:p>
        </p:txBody>
      </p:sp>
      <p:sp>
        <p:nvSpPr>
          <p:cNvPr id="10" name="Rectangle 9"/>
          <p:cNvSpPr/>
          <p:nvPr/>
        </p:nvSpPr>
        <p:spPr>
          <a:xfrm>
            <a:off x="732233" y="5527697"/>
            <a:ext cx="9508334" cy="923330"/>
          </a:xfrm>
          <a:prstGeom prst="rect">
            <a:avLst/>
          </a:prstGeom>
        </p:spPr>
        <p:txBody>
          <a:bodyPr wrap="square">
            <a:spAutoFit/>
          </a:bodyPr>
          <a:lstStyle/>
          <a:p>
            <a:pPr marL="342900" indent="-342900">
              <a:lnSpc>
                <a:spcPct val="150000"/>
              </a:lnSpc>
              <a:buFont typeface="Wingdings" panose="05000000000000000000" pitchFamily="2" charset="2"/>
              <a:buChar char="v"/>
            </a:pPr>
            <a:r>
              <a:rPr lang="en-IN" sz="1800" b="0" dirty="0" smtClean="0">
                <a:solidFill>
                  <a:srgbClr val="0000CC"/>
                </a:solidFill>
              </a:rPr>
              <a:t>Target: 175 GW , Installed: 74 GW, Balance: 101 GW</a:t>
            </a:r>
            <a:endParaRPr lang="en-US" sz="1800" b="0" dirty="0" smtClean="0">
              <a:solidFill>
                <a:srgbClr val="0000CC"/>
              </a:solidFill>
            </a:endParaRPr>
          </a:p>
          <a:p>
            <a:pPr marL="342900" indent="-342900">
              <a:lnSpc>
                <a:spcPct val="150000"/>
              </a:lnSpc>
              <a:buFont typeface="Wingdings" panose="05000000000000000000" pitchFamily="2" charset="2"/>
              <a:buChar char="v"/>
            </a:pPr>
            <a:r>
              <a:rPr lang="en-US" sz="1800" b="0" dirty="0" smtClean="0">
                <a:solidFill>
                  <a:srgbClr val="0000CC"/>
                </a:solidFill>
              </a:rPr>
              <a:t>19.3GW RE capacity </a:t>
            </a:r>
            <a:r>
              <a:rPr lang="en-US" sz="1800" b="0" dirty="0">
                <a:solidFill>
                  <a:srgbClr val="0000CC"/>
                </a:solidFill>
              </a:rPr>
              <a:t>is under </a:t>
            </a:r>
            <a:r>
              <a:rPr lang="en-US" sz="1800" b="0" dirty="0" smtClean="0">
                <a:solidFill>
                  <a:srgbClr val="0000CC"/>
                </a:solidFill>
              </a:rPr>
              <a:t>various stages of </a:t>
            </a:r>
            <a:r>
              <a:rPr lang="en-US" sz="1800" b="0" dirty="0">
                <a:solidFill>
                  <a:srgbClr val="0000CC"/>
                </a:solidFill>
              </a:rPr>
              <a:t>implementation </a:t>
            </a:r>
          </a:p>
        </p:txBody>
      </p:sp>
      <p:graphicFrame>
        <p:nvGraphicFramePr>
          <p:cNvPr id="9" name="Chart 8"/>
          <p:cNvGraphicFramePr>
            <a:graphicFrameLocks/>
          </p:cNvGraphicFramePr>
          <p:nvPr>
            <p:extLst>
              <p:ext uri="{D42A27DB-BD31-4B8C-83A1-F6EECF244321}">
                <p14:modId xmlns:p14="http://schemas.microsoft.com/office/powerpoint/2010/main" val="2592315214"/>
              </p:ext>
            </p:extLst>
          </p:nvPr>
        </p:nvGraphicFramePr>
        <p:xfrm>
          <a:off x="381000" y="1269123"/>
          <a:ext cx="10287000" cy="42852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178224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77216" y="3222625"/>
            <a:ext cx="9144000" cy="1143000"/>
          </a:xfrm>
          <a:prstGeom prst="rect">
            <a:avLst/>
          </a:prstGeom>
        </p:spPr>
        <p:txBody>
          <a:bodyPr anchor="ct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fontAlgn="auto">
              <a:spcAft>
                <a:spcPts val="0"/>
              </a:spcAft>
              <a:defRPr/>
            </a:pPr>
            <a:endParaRPr lang="en-IN" dirty="0"/>
          </a:p>
        </p:txBody>
      </p:sp>
      <p:sp>
        <p:nvSpPr>
          <p:cNvPr id="6" name="Slide Number Placeholder 2"/>
          <p:cNvSpPr>
            <a:spLocks noGrp="1"/>
          </p:cNvSpPr>
          <p:nvPr>
            <p:ph type="sldNum" sz="quarter" idx="4294967295"/>
          </p:nvPr>
        </p:nvSpPr>
        <p:spPr>
          <a:xfrm>
            <a:off x="10058400" y="6492876"/>
            <a:ext cx="914400" cy="365125"/>
          </a:xfrm>
          <a:solidFill>
            <a:schemeClr val="accent5">
              <a:lumMod val="20000"/>
              <a:lumOff val="80000"/>
            </a:schemeClr>
          </a:solidFill>
        </p:spPr>
        <p:txBody>
          <a:bodyPr vert="horz" lIns="91440" tIns="45720" rIns="91440" bIns="45720" rtlCol="0" anchor="ctr"/>
          <a:lstStyle/>
          <a:p>
            <a:fld id="{154E82E7-D98A-4A70-BC65-0CEA43AB9A7E}" type="slidenum">
              <a:rPr lang="en-IN"/>
              <a:pPr/>
              <a:t>9</a:t>
            </a:fld>
            <a:endParaRPr lang="en-IN" dirty="0"/>
          </a:p>
        </p:txBody>
      </p:sp>
      <p:sp>
        <p:nvSpPr>
          <p:cNvPr id="5" name="Content Placeholder 2"/>
          <p:cNvSpPr txBox="1">
            <a:spLocks/>
          </p:cNvSpPr>
          <p:nvPr/>
        </p:nvSpPr>
        <p:spPr bwMode="auto">
          <a:xfrm>
            <a:off x="-95630" y="3192145"/>
            <a:ext cx="10574654"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a:spcBef>
                <a:spcPct val="20000"/>
              </a:spcBef>
              <a:buChar char="•"/>
              <a:defRPr sz="3200">
                <a:solidFill>
                  <a:schemeClr val="tx1"/>
                </a:solidFill>
                <a:latin typeface="Arial" pitchFamily="34" charset="0"/>
                <a:cs typeface="Arial" pitchFamily="34" charset="0"/>
              </a:defRPr>
            </a:lvl1pPr>
            <a:lvl2pPr marL="639763" indent="-228600">
              <a:spcBef>
                <a:spcPct val="20000"/>
              </a:spcBef>
              <a:buChar char="–"/>
              <a:defRPr sz="2800">
                <a:solidFill>
                  <a:schemeClr val="tx1"/>
                </a:solidFill>
                <a:latin typeface="Arial" pitchFamily="34" charset="0"/>
                <a:cs typeface="Arial" pitchFamily="34" charset="0"/>
              </a:defRPr>
            </a:lvl2pPr>
            <a:lvl3pPr marL="1004888" indent="-228600">
              <a:spcBef>
                <a:spcPct val="20000"/>
              </a:spcBef>
              <a:buChar char="•"/>
              <a:defRPr sz="2400">
                <a:solidFill>
                  <a:schemeClr val="tx1"/>
                </a:solidFill>
                <a:latin typeface="Arial" pitchFamily="34" charset="0"/>
                <a:cs typeface="Arial" pitchFamily="34" charset="0"/>
              </a:defRPr>
            </a:lvl3pPr>
            <a:lvl4pPr marL="1279525" indent="-228600">
              <a:spcBef>
                <a:spcPct val="20000"/>
              </a:spcBef>
              <a:buChar char="–"/>
              <a:defRPr sz="2000">
                <a:solidFill>
                  <a:schemeClr val="tx1"/>
                </a:solidFill>
                <a:latin typeface="Arial" pitchFamily="34" charset="0"/>
                <a:cs typeface="Arial" pitchFamily="34" charset="0"/>
              </a:defRPr>
            </a:lvl4pPr>
            <a:lvl5pPr marL="1554163" indent="-228600">
              <a:spcBef>
                <a:spcPct val="20000"/>
              </a:spcBef>
              <a:buChar char="»"/>
              <a:defRPr sz="2000">
                <a:solidFill>
                  <a:schemeClr val="tx1"/>
                </a:solidFill>
                <a:latin typeface="Arial" pitchFamily="34" charset="0"/>
                <a:cs typeface="Arial" pitchFamily="34" charset="0"/>
              </a:defRPr>
            </a:lvl5pPr>
            <a:lvl6pPr marL="2011363"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468563"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2925763"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382963"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marL="411163" lvl="1" indent="0" algn="just">
              <a:lnSpc>
                <a:spcPct val="150000"/>
              </a:lnSpc>
              <a:spcBef>
                <a:spcPts val="600"/>
              </a:spcBef>
              <a:buClr>
                <a:schemeClr val="tx1"/>
              </a:buClr>
              <a:buNone/>
            </a:pPr>
            <a:endParaRPr lang="en-IN" altLang="en-US" sz="2000" b="0" dirty="0" smtClean="0">
              <a:solidFill>
                <a:srgbClr val="0000CC"/>
              </a:solidFill>
            </a:endParaRPr>
          </a:p>
        </p:txBody>
      </p:sp>
      <p:sp>
        <p:nvSpPr>
          <p:cNvPr id="8" name="Rectangle 7"/>
          <p:cNvSpPr/>
          <p:nvPr/>
        </p:nvSpPr>
        <p:spPr>
          <a:xfrm>
            <a:off x="0" y="0"/>
            <a:ext cx="10972800" cy="990600"/>
          </a:xfrm>
          <a:prstGeom prst="rect">
            <a:avLst/>
          </a:prstGeom>
          <a:solidFill>
            <a:schemeClr val="tx2">
              <a:lumMod val="20000"/>
              <a:lumOff val="80000"/>
            </a:schemeClr>
          </a:solidFill>
        </p:spPr>
        <p:txBody>
          <a:bodyPr vert="horz" lIns="91420" tIns="45710" rIns="91420" bIns="45710" rtlCol="0" anchor="ctr">
            <a:normAutofit/>
          </a:bodyPr>
          <a:lstStyle/>
          <a:p>
            <a:pPr algn="ctr">
              <a:spcBef>
                <a:spcPct val="0"/>
              </a:spcBef>
            </a:pPr>
            <a:r>
              <a:rPr lang="en-US" altLang="en-US" sz="4000" b="1" dirty="0" smtClean="0">
                <a:latin typeface="+mj-lt"/>
                <a:ea typeface="+mj-ea"/>
                <a:cs typeface="+mj-cs"/>
              </a:rPr>
              <a:t>RE Integration Status</a:t>
            </a:r>
            <a:endParaRPr lang="en-US" altLang="en-US" sz="4000" b="1" dirty="0">
              <a:latin typeface="+mj-lt"/>
              <a:ea typeface="+mj-ea"/>
              <a:cs typeface="+mj-cs"/>
            </a:endParaRPr>
          </a:p>
        </p:txBody>
      </p:sp>
      <p:sp>
        <p:nvSpPr>
          <p:cNvPr id="10" name="Rectangle 9"/>
          <p:cNvSpPr/>
          <p:nvPr/>
        </p:nvSpPr>
        <p:spPr>
          <a:xfrm>
            <a:off x="152400" y="1143000"/>
            <a:ext cx="10591800" cy="5124480"/>
          </a:xfrm>
          <a:prstGeom prst="rect">
            <a:avLst/>
          </a:prstGeom>
        </p:spPr>
        <p:txBody>
          <a:bodyPr wrap="square">
            <a:spAutoFit/>
          </a:bodyPr>
          <a:lstStyle/>
          <a:p>
            <a:pPr marL="342900" indent="-342900">
              <a:lnSpc>
                <a:spcPct val="150000"/>
              </a:lnSpc>
              <a:buFont typeface="Wingdings" panose="05000000000000000000" pitchFamily="2" charset="2"/>
              <a:buChar char="v"/>
            </a:pPr>
            <a:r>
              <a:rPr lang="en-IN" sz="2400" b="0" dirty="0" smtClean="0">
                <a:solidFill>
                  <a:srgbClr val="0000CC"/>
                </a:solidFill>
              </a:rPr>
              <a:t>Transmission scheme identified for additional 72.5GW REZs (Solar 50GW, Wind: 22.5GW)</a:t>
            </a:r>
          </a:p>
          <a:p>
            <a:pPr marL="569913" lvl="1" indent="-342900">
              <a:lnSpc>
                <a:spcPct val="150000"/>
              </a:lnSpc>
              <a:buFont typeface="Arial" panose="020B0604020202020204" pitchFamily="34" charset="0"/>
              <a:buChar char="•"/>
            </a:pPr>
            <a:r>
              <a:rPr lang="en-US" sz="2400" b="0" dirty="0">
                <a:solidFill>
                  <a:srgbClr val="0000CC"/>
                </a:solidFill>
              </a:rPr>
              <a:t>Wind : 6GW scheme under </a:t>
            </a:r>
            <a:r>
              <a:rPr lang="en-US" sz="2400" b="0" dirty="0" smtClean="0">
                <a:solidFill>
                  <a:srgbClr val="0000CC"/>
                </a:solidFill>
              </a:rPr>
              <a:t>implementation</a:t>
            </a:r>
          </a:p>
          <a:p>
            <a:pPr marL="569913" lvl="1" indent="-342900" algn="just">
              <a:lnSpc>
                <a:spcPct val="150000"/>
              </a:lnSpc>
              <a:buFont typeface="Arial" panose="020B0604020202020204" pitchFamily="34" charset="0"/>
              <a:buChar char="•"/>
            </a:pPr>
            <a:r>
              <a:rPr lang="en-US" sz="2400" b="0" dirty="0" smtClean="0"/>
              <a:t>For balance capacity of 66.5 GW [Wind : 16.5GW &amp; Solar : 50GW], Scheme already identified </a:t>
            </a:r>
          </a:p>
          <a:p>
            <a:pPr marL="801688" lvl="2" indent="-342900" algn="just">
              <a:lnSpc>
                <a:spcPct val="150000"/>
              </a:lnSpc>
              <a:buFont typeface="Wingdings" panose="05000000000000000000" pitchFamily="2" charset="2"/>
              <a:buChar char="Ø"/>
            </a:pPr>
            <a:r>
              <a:rPr lang="en-US" b="0" dirty="0" smtClean="0"/>
              <a:t>Transmission Scheme identified for prioritized REZ (12 GW) </a:t>
            </a:r>
          </a:p>
          <a:p>
            <a:pPr marL="801688" lvl="2" indent="-342900" algn="just">
              <a:lnSpc>
                <a:spcPct val="150000"/>
              </a:lnSpc>
              <a:buFont typeface="Wingdings" panose="05000000000000000000" pitchFamily="2" charset="2"/>
              <a:buChar char="§"/>
            </a:pPr>
            <a:r>
              <a:rPr lang="en-US" sz="2000" dirty="0"/>
              <a:t>Scheme agreed in </a:t>
            </a:r>
            <a:r>
              <a:rPr lang="en-US" sz="2000" dirty="0" smtClean="0"/>
              <a:t>Regional Standing Committee on Transmission</a:t>
            </a:r>
            <a:endParaRPr lang="en-US" sz="2000" dirty="0"/>
          </a:p>
          <a:p>
            <a:pPr marL="801688" lvl="2" indent="-342900" algn="just">
              <a:lnSpc>
                <a:spcPct val="150000"/>
              </a:lnSpc>
              <a:buFont typeface="Wingdings" panose="05000000000000000000" pitchFamily="2" charset="2"/>
              <a:buChar char="§"/>
            </a:pPr>
            <a:r>
              <a:rPr lang="en-US" sz="2000" dirty="0"/>
              <a:t>To be taken up in </a:t>
            </a:r>
            <a:endParaRPr lang="en-US" sz="2000" dirty="0" smtClean="0"/>
          </a:p>
          <a:p>
            <a:pPr marL="1258786" lvl="3" indent="-342900" algn="just">
              <a:lnSpc>
                <a:spcPct val="150000"/>
              </a:lnSpc>
              <a:buFont typeface="Wingdings" panose="05000000000000000000" pitchFamily="2" charset="2"/>
              <a:buChar char="§"/>
            </a:pPr>
            <a:r>
              <a:rPr lang="en-IN" sz="2000" b="0" dirty="0" smtClean="0"/>
              <a:t>Regional Power Committees, </a:t>
            </a:r>
            <a:r>
              <a:rPr lang="en-US" sz="2000" b="0" dirty="0" smtClean="0"/>
              <a:t>NCT &amp; ECT for further approval and finalize implementation modalities</a:t>
            </a:r>
            <a:endParaRPr lang="en-US" sz="2400" dirty="0"/>
          </a:p>
        </p:txBody>
      </p:sp>
    </p:spTree>
    <p:extLst>
      <p:ext uri="{BB962C8B-B14F-4D97-AF65-F5344CB8AC3E}">
        <p14:creationId xmlns:p14="http://schemas.microsoft.com/office/powerpoint/2010/main" val="14004779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Edge">
  <a:themeElements>
    <a:clrScheme name="3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3_Edg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3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3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3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3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3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3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3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3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Edge">
  <a:themeElements>
    <a:clrScheme name="3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3_Edg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3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3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3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3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3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3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3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3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3265</TotalTime>
  <Words>1284</Words>
  <Application>Microsoft Office PowerPoint</Application>
  <PresentationFormat>Custom</PresentationFormat>
  <Paragraphs>267</Paragraphs>
  <Slides>27</Slides>
  <Notes>9</Notes>
  <HiddenSlides>0</HiddenSlides>
  <MMClips>0</MMClips>
  <ScaleCrop>false</ScaleCrop>
  <HeadingPairs>
    <vt:vector size="4" baseType="variant">
      <vt:variant>
        <vt:lpstr>Theme</vt:lpstr>
      </vt:variant>
      <vt:variant>
        <vt:i4>3</vt:i4>
      </vt:variant>
      <vt:variant>
        <vt:lpstr>Slide Titles</vt:lpstr>
      </vt:variant>
      <vt:variant>
        <vt:i4>27</vt:i4>
      </vt:variant>
    </vt:vector>
  </HeadingPairs>
  <TitlesOfParts>
    <vt:vector size="30" baseType="lpstr">
      <vt:lpstr>1_Office Theme</vt:lpstr>
      <vt:lpstr>3_Edge</vt:lpstr>
      <vt:lpstr>4_Edge</vt:lpstr>
      <vt:lpstr>Energy Transition:  Challenges in RE Capacity Addition  &amp;  New Technologies</vt:lpstr>
      <vt:lpstr>Outline</vt:lpstr>
      <vt:lpstr>PowerPoint Presentation</vt:lpstr>
      <vt:lpstr>Changes in Resources</vt:lpstr>
      <vt:lpstr>PowerPoint Presentation</vt:lpstr>
      <vt:lpstr>Initiatives towards RE grid integration</vt:lpstr>
      <vt:lpstr>GEC-III : Renewable Energy Zones </vt:lpstr>
      <vt:lpstr>PowerPoint Presentation</vt:lpstr>
      <vt:lpstr>PowerPoint Presentation</vt:lpstr>
      <vt:lpstr>PowerPoint Presentation</vt:lpstr>
      <vt:lpstr>Mitigating measures towards greater RE penetration</vt:lpstr>
      <vt:lpstr>Way forward</vt:lpstr>
      <vt:lpstr>Thank You</vt:lpstr>
      <vt:lpstr>Generation Potential</vt:lpstr>
      <vt:lpstr>Wind Potential in India</vt:lpstr>
      <vt:lpstr>Solar Potential in India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HVDC System -Bipole -Back-to-Back </vt:lpstr>
      <vt:lpstr>BESS - Architecture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Technologies &amp; Business Avenues in</dc:title>
  <dc:creator>Deepak Kumar {दीपक कुमार}</dc:creator>
  <cp:lastModifiedBy>POWERGRID</cp:lastModifiedBy>
  <cp:revision>235</cp:revision>
  <cp:lastPrinted>2018-10-03T13:54:55Z</cp:lastPrinted>
  <dcterms:created xsi:type="dcterms:W3CDTF">2006-08-16T00:00:00Z</dcterms:created>
  <dcterms:modified xsi:type="dcterms:W3CDTF">2018-11-16T05:51:20Z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